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843" y="869"/>
      </p:cViewPr>
      <p:guideLst>
        <p:guide orient="horz" pos="3566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0C3-B361-4589-A7A5-616181CA4866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7B5AA-97E5-4C36-A9EA-892CC7C42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9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3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80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9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1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7587-4E01-4B1D-81CB-961BCCFD9D6E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B733-C04D-4567-B3FF-800929B0C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2458509" y="1851162"/>
            <a:ext cx="3538728" cy="3081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8565" y="502345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독립변수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5960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1" b="49698"/>
          <a:stretch/>
        </p:blipFill>
        <p:spPr>
          <a:xfrm>
            <a:off x="6610755" y="1851162"/>
            <a:ext cx="3538728" cy="3081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4280" y="4949715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시간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206" y="2833002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dirty="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종속변수</a:t>
            </a:r>
            <a:endParaRPr lang="ko-KR" altLang="en-US" sz="20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8459" y="542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일반데이터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5289" y="54235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시계열데이터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0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01" y="1170432"/>
            <a:ext cx="10016068" cy="4764024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2770632" y="1463040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142488" y="1624584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3529584" y="1773936"/>
            <a:ext cx="3048" cy="36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0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-2"/>
            <a:ext cx="9706312" cy="599118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320785" y="497415"/>
            <a:ext cx="0" cy="48554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202798" y="476323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202798" y="3942243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02798" y="223634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97389" y="1058885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셈 기호 11"/>
          <p:cNvSpPr/>
          <p:nvPr/>
        </p:nvSpPr>
        <p:spPr>
          <a:xfrm>
            <a:off x="4675237" y="4283795"/>
            <a:ext cx="304800" cy="3977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셈 기호 12"/>
          <p:cNvSpPr/>
          <p:nvPr/>
        </p:nvSpPr>
        <p:spPr>
          <a:xfrm>
            <a:off x="4675237" y="3194360"/>
            <a:ext cx="304800" cy="3977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>
            <a:off x="4444182" y="4058018"/>
            <a:ext cx="383456" cy="8330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>
            <a:off x="4433363" y="2340077"/>
            <a:ext cx="394275" cy="17179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대괄호 16"/>
          <p:cNvSpPr/>
          <p:nvPr/>
        </p:nvSpPr>
        <p:spPr>
          <a:xfrm>
            <a:off x="4433363" y="1179871"/>
            <a:ext cx="394275" cy="1160206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등호 17"/>
          <p:cNvSpPr/>
          <p:nvPr/>
        </p:nvSpPr>
        <p:spPr>
          <a:xfrm>
            <a:off x="4616244" y="1520288"/>
            <a:ext cx="422787" cy="294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24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1" y="38099"/>
            <a:ext cx="9737238" cy="60102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6663935" y="497415"/>
            <a:ext cx="0" cy="48554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545948" y="451558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45948" y="3942243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45948" y="2236347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540539" y="982685"/>
            <a:ext cx="235974" cy="23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대괄호 12"/>
          <p:cNvSpPr/>
          <p:nvPr/>
        </p:nvSpPr>
        <p:spPr>
          <a:xfrm>
            <a:off x="6787332" y="4058018"/>
            <a:ext cx="383456" cy="52482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/>
          <p:cNvSpPr/>
          <p:nvPr/>
        </p:nvSpPr>
        <p:spPr>
          <a:xfrm>
            <a:off x="6776513" y="2340077"/>
            <a:ext cx="394275" cy="1717941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/>
          <p:cNvSpPr/>
          <p:nvPr/>
        </p:nvSpPr>
        <p:spPr>
          <a:xfrm>
            <a:off x="6776513" y="1114425"/>
            <a:ext cx="394275" cy="1225652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등호 15"/>
          <p:cNvSpPr/>
          <p:nvPr/>
        </p:nvSpPr>
        <p:spPr>
          <a:xfrm>
            <a:off x="6959394" y="1520288"/>
            <a:ext cx="422787" cy="2949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덧셈 기호 16"/>
          <p:cNvSpPr/>
          <p:nvPr/>
        </p:nvSpPr>
        <p:spPr>
          <a:xfrm>
            <a:off x="7008862" y="3018847"/>
            <a:ext cx="314325" cy="342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덧셈 기호 17"/>
          <p:cNvSpPr/>
          <p:nvPr/>
        </p:nvSpPr>
        <p:spPr>
          <a:xfrm>
            <a:off x="7008861" y="4124035"/>
            <a:ext cx="314325" cy="3429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2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8611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trend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3445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78279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3113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07947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22781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37616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52450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467284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82118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96952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311786" y="912553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season12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48611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19.4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3445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1.16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78279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318.46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93113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629.00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07947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869.17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22781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919.34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37616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935.26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52450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803.42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67284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854.59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82118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890.51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696952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898.80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311786" y="1263455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385.47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25964" y="2138298"/>
            <a:ext cx="963043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</a:t>
            </a:r>
            <a:r>
              <a:rPr lang="ko-KR" altLang="en-US" sz="1000" dirty="0" smtClean="0">
                <a:solidFill>
                  <a:schemeClr val="tx1"/>
                </a:solidFill>
              </a:rPr>
              <a:t>년도 </a:t>
            </a:r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월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예측데이터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42453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x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57287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72121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6955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01789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16623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1458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846292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61126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075960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90794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05628" y="2138298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0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384987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곱셈 기호 59"/>
          <p:cNvSpPr/>
          <p:nvPr/>
        </p:nvSpPr>
        <p:spPr>
          <a:xfrm>
            <a:off x="371440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446162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곱셈 기호 72"/>
          <p:cNvSpPr/>
          <p:nvPr/>
        </p:nvSpPr>
        <p:spPr>
          <a:xfrm>
            <a:off x="432615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073378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곱셈 기호 74"/>
          <p:cNvSpPr/>
          <p:nvPr/>
        </p:nvSpPr>
        <p:spPr>
          <a:xfrm>
            <a:off x="4937912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5685132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곱셈 기호 76"/>
          <p:cNvSpPr/>
          <p:nvPr/>
        </p:nvSpPr>
        <p:spPr>
          <a:xfrm>
            <a:off x="5549666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6296886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곱셈 기호 78"/>
          <p:cNvSpPr/>
          <p:nvPr/>
        </p:nvSpPr>
        <p:spPr>
          <a:xfrm>
            <a:off x="6161420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690864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곱셈 기호 80"/>
          <p:cNvSpPr/>
          <p:nvPr/>
        </p:nvSpPr>
        <p:spPr>
          <a:xfrm>
            <a:off x="677317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752039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곱셈 기호 82"/>
          <p:cNvSpPr/>
          <p:nvPr/>
        </p:nvSpPr>
        <p:spPr>
          <a:xfrm>
            <a:off x="738492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8132148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곱셈 기호 84"/>
          <p:cNvSpPr/>
          <p:nvPr/>
        </p:nvSpPr>
        <p:spPr>
          <a:xfrm>
            <a:off x="7996682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/>
          <p:nvPr/>
        </p:nvCxnSpPr>
        <p:spPr>
          <a:xfrm flipH="1">
            <a:off x="8743902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곱셈 기호 86"/>
          <p:cNvSpPr/>
          <p:nvPr/>
        </p:nvSpPr>
        <p:spPr>
          <a:xfrm>
            <a:off x="8608436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9355656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곱셈 기호 88"/>
          <p:cNvSpPr/>
          <p:nvPr/>
        </p:nvSpPr>
        <p:spPr>
          <a:xfrm>
            <a:off x="9220190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9967410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곱셈 기호 90"/>
          <p:cNvSpPr/>
          <p:nvPr/>
        </p:nvSpPr>
        <p:spPr>
          <a:xfrm>
            <a:off x="9831944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10579164" y="1607127"/>
            <a:ext cx="6158" cy="53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곱셈 기호 92"/>
          <p:cNvSpPr/>
          <p:nvPr/>
        </p:nvSpPr>
        <p:spPr>
          <a:xfrm>
            <a:off x="10443698" y="1729549"/>
            <a:ext cx="277091" cy="2863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오른쪽 대괄호 93"/>
          <p:cNvSpPr/>
          <p:nvPr/>
        </p:nvSpPr>
        <p:spPr>
          <a:xfrm rot="5400000" flipV="1">
            <a:off x="4045603" y="2299625"/>
            <a:ext cx="221213" cy="60036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덧셈 기호 94"/>
          <p:cNvSpPr/>
          <p:nvPr/>
        </p:nvSpPr>
        <p:spPr>
          <a:xfrm>
            <a:off x="4027592" y="2576486"/>
            <a:ext cx="257233" cy="2678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등호 95"/>
          <p:cNvSpPr/>
          <p:nvPr/>
        </p:nvSpPr>
        <p:spPr>
          <a:xfrm>
            <a:off x="4581699" y="2626013"/>
            <a:ext cx="288710" cy="1688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97426" y="2543388"/>
            <a:ext cx="201121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19.4 * x + 1.16 * 1 + 24850.61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934700" y="914019"/>
            <a:ext cx="614834" cy="3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intercept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34700" y="1264921"/>
            <a:ext cx="614834" cy="34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24850.61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06" name="꺾인 연결선 105"/>
          <p:cNvCxnSpPr>
            <a:stCxn id="104" idx="2"/>
            <a:endCxn id="95" idx="2"/>
          </p:cNvCxnSpPr>
          <p:nvPr/>
        </p:nvCxnSpPr>
        <p:spPr>
          <a:xfrm rot="16200000" flipH="1">
            <a:off x="3100992" y="1749717"/>
            <a:ext cx="1101821" cy="819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덧셈 기호 106"/>
          <p:cNvSpPr/>
          <p:nvPr/>
        </p:nvSpPr>
        <p:spPr>
          <a:xfrm>
            <a:off x="3421226" y="2572564"/>
            <a:ext cx="257233" cy="26785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8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660486" y="626858"/>
            <a:ext cx="8107768" cy="4072608"/>
            <a:chOff x="1660486" y="626858"/>
            <a:chExt cx="8107768" cy="407260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486" y="626858"/>
              <a:ext cx="8107768" cy="4072608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3028950" y="1477108"/>
              <a:ext cx="241787" cy="1696915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514725" y="1477108"/>
              <a:ext cx="241787" cy="1696915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029075" y="1477108"/>
              <a:ext cx="241787" cy="1696915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543425" y="1469781"/>
              <a:ext cx="241787" cy="1696915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0491" y="4330134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AR(4)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>
              <a:stCxn id="5" idx="2"/>
              <a:endCxn id="9" idx="0"/>
            </p:cNvCxnSpPr>
            <p:nvPr/>
          </p:nvCxnSpPr>
          <p:spPr>
            <a:xfrm>
              <a:off x="3149844" y="3174023"/>
              <a:ext cx="793506" cy="115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2"/>
              <a:endCxn id="9" idx="0"/>
            </p:cNvCxnSpPr>
            <p:nvPr/>
          </p:nvCxnSpPr>
          <p:spPr>
            <a:xfrm>
              <a:off x="3635619" y="3174023"/>
              <a:ext cx="307731" cy="115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7" idx="2"/>
              <a:endCxn id="9" idx="0"/>
            </p:cNvCxnSpPr>
            <p:nvPr/>
          </p:nvCxnSpPr>
          <p:spPr>
            <a:xfrm flipH="1">
              <a:off x="3943350" y="3174023"/>
              <a:ext cx="206619" cy="115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8" idx="2"/>
              <a:endCxn id="9" idx="0"/>
            </p:cNvCxnSpPr>
            <p:nvPr/>
          </p:nvCxnSpPr>
          <p:spPr>
            <a:xfrm flipH="1">
              <a:off x="3943350" y="3166696"/>
              <a:ext cx="720969" cy="1163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31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36" y="1547446"/>
            <a:ext cx="7375970" cy="45527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69677" y="1820008"/>
            <a:ext cx="369277" cy="36927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20400" y="1952744"/>
            <a:ext cx="377975" cy="3779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11021" y="2124526"/>
            <a:ext cx="373058" cy="37305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71573" y="2296590"/>
            <a:ext cx="249965" cy="2499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07384" y="2448990"/>
            <a:ext cx="87352" cy="9756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94081" y="2546555"/>
            <a:ext cx="213661" cy="1966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64467" y="2541639"/>
            <a:ext cx="389931" cy="35887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36157" y="2625213"/>
            <a:ext cx="467998" cy="43261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18480" y="2743200"/>
            <a:ext cx="539636" cy="49884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88298" y="2966738"/>
            <a:ext cx="446799" cy="41302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65206" y="3242041"/>
            <a:ext cx="317375" cy="29338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42114" y="3517344"/>
            <a:ext cx="217447" cy="20100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12502" y="3738570"/>
            <a:ext cx="135772" cy="12550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8968" y="4530066"/>
            <a:ext cx="135772" cy="12550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474270" y="4655573"/>
            <a:ext cx="196772" cy="1818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30308" y="4827637"/>
            <a:ext cx="236711" cy="218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030192" y="4980037"/>
            <a:ext cx="281864" cy="2605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300579" y="5132437"/>
            <a:ext cx="281864" cy="2605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9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36" y="780529"/>
            <a:ext cx="7375970" cy="4552791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3824750" y="1356851"/>
            <a:ext cx="0" cy="3480619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대괄호 25"/>
          <p:cNvSpPr/>
          <p:nvPr/>
        </p:nvSpPr>
        <p:spPr>
          <a:xfrm>
            <a:off x="3811228" y="1209367"/>
            <a:ext cx="245803" cy="383458"/>
          </a:xfrm>
          <a:prstGeom prst="rightBracket">
            <a:avLst>
              <a:gd name="adj" fmla="val 88334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대괄호 26"/>
          <p:cNvSpPr/>
          <p:nvPr/>
        </p:nvSpPr>
        <p:spPr>
          <a:xfrm flipH="1">
            <a:off x="3569108" y="1582994"/>
            <a:ext cx="255640" cy="3254476"/>
          </a:xfrm>
          <a:prstGeom prst="rightBracket">
            <a:avLst>
              <a:gd name="adj" fmla="val 92948"/>
            </a:avLst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001729" y="614528"/>
            <a:ext cx="462116" cy="624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32394" y="232519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실제값 대비 오차값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절대값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백분률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5737131" y="2281083"/>
            <a:ext cx="0" cy="2541641"/>
          </a:xfrm>
          <a:prstGeom prst="line">
            <a:avLst/>
          </a:prstGeom>
          <a:ln w="2222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오른쪽 대괄호 44"/>
          <p:cNvSpPr/>
          <p:nvPr/>
        </p:nvSpPr>
        <p:spPr>
          <a:xfrm>
            <a:off x="5761703" y="1853954"/>
            <a:ext cx="216306" cy="466458"/>
          </a:xfrm>
          <a:prstGeom prst="rightBracket">
            <a:avLst>
              <a:gd name="adj" fmla="val 88334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대괄호 45"/>
          <p:cNvSpPr/>
          <p:nvPr/>
        </p:nvSpPr>
        <p:spPr>
          <a:xfrm flipH="1">
            <a:off x="5481488" y="1858297"/>
            <a:ext cx="260550" cy="2964427"/>
          </a:xfrm>
          <a:prstGeom prst="rightBracket">
            <a:avLst>
              <a:gd name="adj" fmla="val 92948"/>
            </a:avLst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5895057" y="2281083"/>
            <a:ext cx="0" cy="306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오른쪽 대괄호 61"/>
          <p:cNvSpPr/>
          <p:nvPr/>
        </p:nvSpPr>
        <p:spPr>
          <a:xfrm>
            <a:off x="9684772" y="1494502"/>
            <a:ext cx="245807" cy="501445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대괄호 62"/>
          <p:cNvSpPr/>
          <p:nvPr/>
        </p:nvSpPr>
        <p:spPr>
          <a:xfrm>
            <a:off x="9684772" y="2242327"/>
            <a:ext cx="245807" cy="501445"/>
          </a:xfrm>
          <a:prstGeom prst="rightBracket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930580" y="1533010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실제값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935498" y="2308383"/>
            <a:ext cx="91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오차값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01729" y="5333320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실제값 대비 오차값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절대값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백분률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65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2278" y="231152"/>
            <a:ext cx="513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MODELTIME workflow</a:t>
            </a:r>
            <a:endParaRPr lang="ko-KR" alt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820" y="1753348"/>
            <a:ext cx="314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Create </a:t>
            </a:r>
            <a:r>
              <a:rPr lang="en-US" altLang="ko-KR" dirty="0" err="1" smtClean="0">
                <a:latin typeface="Arial Black" panose="020B0A04020102020204" pitchFamily="34" charset="0"/>
              </a:rPr>
              <a:t>Modeltime</a:t>
            </a:r>
            <a:r>
              <a:rPr lang="en-US" altLang="ko-KR" dirty="0" smtClean="0">
                <a:latin typeface="Arial Black" panose="020B0A04020102020204" pitchFamily="34" charset="0"/>
              </a:rPr>
              <a:t> table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9077" y="17533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Calibrate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52622" y="1753348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Refit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8660" y="22600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andara" panose="020E0502030303020204" pitchFamily="34" charset="0"/>
              </a:rPr>
              <a:t>modeltime_table</a:t>
            </a:r>
            <a:r>
              <a:rPr lang="en-US" altLang="ko-KR" dirty="0" smtClean="0">
                <a:latin typeface="Candara" panose="020E0502030303020204" pitchFamily="34" charset="0"/>
              </a:rPr>
              <a:t>()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4513" y="226001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andara" panose="020E0502030303020204" pitchFamily="34" charset="0"/>
              </a:rPr>
              <a:t>modeltime_calibrate</a:t>
            </a:r>
            <a:r>
              <a:rPr lang="en-US" altLang="ko-KR" dirty="0" smtClean="0">
                <a:latin typeface="Candara" panose="020E0502030303020204" pitchFamily="34" charset="0"/>
              </a:rPr>
              <a:t>()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6663" y="2260019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Candara" panose="020E0502030303020204" pitchFamily="34" charset="0"/>
              </a:rPr>
              <a:t>modeltime_refit</a:t>
            </a:r>
            <a:r>
              <a:rPr lang="en-US" altLang="ko-KR" dirty="0" smtClean="0">
                <a:latin typeface="Candara" panose="020E0502030303020204" pitchFamily="34" charset="0"/>
              </a:rPr>
              <a:t>()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7" y="3011362"/>
            <a:ext cx="2518048" cy="11792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94" y="3011362"/>
            <a:ext cx="3861592" cy="11788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60" y="4498375"/>
            <a:ext cx="2632584" cy="16249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782" y="5117123"/>
            <a:ext cx="5268152" cy="1090880"/>
          </a:xfrm>
          <a:prstGeom prst="rect">
            <a:avLst/>
          </a:prstGeom>
        </p:spPr>
      </p:pic>
      <p:sp>
        <p:nvSpPr>
          <p:cNvPr id="15" name="아래로 구부러진 화살표 14"/>
          <p:cNvSpPr/>
          <p:nvPr/>
        </p:nvSpPr>
        <p:spPr>
          <a:xfrm>
            <a:off x="3737594" y="1075697"/>
            <a:ext cx="1567098" cy="555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아래로 구부러진 화살표 15"/>
          <p:cNvSpPr/>
          <p:nvPr/>
        </p:nvSpPr>
        <p:spPr>
          <a:xfrm>
            <a:off x="7252469" y="1075696"/>
            <a:ext cx="1567098" cy="5556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굽은 화살표 16"/>
          <p:cNvSpPr/>
          <p:nvPr/>
        </p:nvSpPr>
        <p:spPr>
          <a:xfrm rot="10800000">
            <a:off x="4123592" y="4190164"/>
            <a:ext cx="659423" cy="9269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굽은 화살표 17"/>
          <p:cNvSpPr/>
          <p:nvPr/>
        </p:nvSpPr>
        <p:spPr>
          <a:xfrm rot="10800000" flipH="1">
            <a:off x="5032711" y="4190162"/>
            <a:ext cx="818483" cy="1674306"/>
          </a:xfrm>
          <a:prstGeom prst="bentArrow">
            <a:avLst>
              <a:gd name="adj1" fmla="val 16283"/>
              <a:gd name="adj2" fmla="val 16781"/>
              <a:gd name="adj3" fmla="val 1746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0779" y="513202"/>
            <a:ext cx="415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0779" y="87653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0779" y="123987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0779" y="160321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0779" y="196654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0779" y="232988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0779" y="269321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0779" y="341989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0779" y="305655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0779" y="378322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0779" y="4146562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0779" y="450989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0779" y="4873234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779" y="5236570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0779" y="5599906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00779" y="5963228"/>
            <a:ext cx="4379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5342" y="50881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5342" y="87215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5342" y="123549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45342" y="159882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45342" y="196216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45342" y="232549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5342" y="268883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5342" y="341550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45342" y="305217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5342" y="377884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5342" y="414217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5342" y="4505514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45342" y="4868850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45342" y="5232186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45342" y="5595522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5342" y="5958858"/>
            <a:ext cx="755839" cy="368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89497"/>
              </p:ext>
            </p:extLst>
          </p:nvPr>
        </p:nvGraphicFramePr>
        <p:xfrm>
          <a:off x="4336026" y="147490"/>
          <a:ext cx="2368140" cy="60959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120637">
                  <a:extLst>
                    <a:ext uri="{9D8B030D-6E8A-4147-A177-3AD203B41FA5}">
                      <a16:colId xmlns:a16="http://schemas.microsoft.com/office/drawing/2014/main" val="4039060918"/>
                    </a:ext>
                  </a:extLst>
                </a:gridCol>
                <a:gridCol w="1247503">
                  <a:extLst>
                    <a:ext uri="{9D8B030D-6E8A-4147-A177-3AD203B41FA5}">
                      <a16:colId xmlns:a16="http://schemas.microsoft.com/office/drawing/2014/main" val="2925464565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연도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824068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1999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75936345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3326413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49094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24214081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8983068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17177865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6465232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947464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96222031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1741779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2009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01323064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35137820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15697506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2012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24720376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2013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39260915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2014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69718071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2015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2780962133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2016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424393680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2017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918288168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2018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063802951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2019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833655560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2020</a:t>
                      </a:r>
                      <a:endParaRPr lang="en-US" altLang="ko-KR" sz="16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524" marR="6524" marT="6524" marB="0" anchor="ctr"/>
                </a:tc>
                <a:extLst>
                  <a:ext uri="{0D108BD9-81ED-4DB2-BD59-A6C34878D82A}">
                    <a16:rowId xmlns:a16="http://schemas.microsoft.com/office/drawing/2014/main" val="1451161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73051"/>
              </p:ext>
            </p:extLst>
          </p:nvPr>
        </p:nvGraphicFramePr>
        <p:xfrm>
          <a:off x="6704166" y="151899"/>
          <a:ext cx="768350" cy="63570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1208687809"/>
                    </a:ext>
                  </a:extLst>
                </a:gridCol>
              </a:tblGrid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값</a:t>
                      </a:r>
                      <a:endParaRPr lang="ko-KR" altLang="en-US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86458516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-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6443130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04547863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107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7441690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109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977499360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112</a:t>
                      </a:r>
                      <a:endParaRPr lang="en-US" altLang="ko-KR" sz="1600" u="none" strike="noStrike" kern="12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1859798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116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4922695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120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05154891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61909824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55550529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128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230697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132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22161336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69120575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138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4784376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598369302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91848593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148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204620137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8971050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155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3016808279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158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991692188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161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428303321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164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2713671774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168</a:t>
                      </a:r>
                      <a:endParaRPr lang="en-US" altLang="ko-KR" sz="1600" u="none" strike="no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1250795806"/>
                  </a:ext>
                </a:extLst>
              </a:tr>
              <a:tr h="26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sngStrike" kern="120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</a:rPr>
                        <a:t>171</a:t>
                      </a:r>
                      <a:endParaRPr lang="en-US" altLang="ko-KR" sz="1600" u="none" strike="sngStrike" kern="12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52" marR="6252" marT="6252" marB="0" anchor="ctr"/>
                </a:tc>
                <a:extLst>
                  <a:ext uri="{0D108BD9-81ED-4DB2-BD59-A6C34878D82A}">
                    <a16:rowId xmlns:a16="http://schemas.microsoft.com/office/drawing/2014/main" val="709289796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/>
          <p:nvPr/>
        </p:nvCxnSpPr>
        <p:spPr>
          <a:xfrm>
            <a:off x="6322142" y="581368"/>
            <a:ext cx="560439" cy="2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5614219" y="580103"/>
            <a:ext cx="2015613" cy="574747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787148" y="3062550"/>
            <a:ext cx="540775" cy="72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8288599" y="3252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자기상관관계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4627"/>
              </p:ext>
            </p:extLst>
          </p:nvPr>
        </p:nvGraphicFramePr>
        <p:xfrm>
          <a:off x="1966450" y="521121"/>
          <a:ext cx="3120486" cy="563386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40162">
                  <a:extLst>
                    <a:ext uri="{9D8B030D-6E8A-4147-A177-3AD203B41FA5}">
                      <a16:colId xmlns:a16="http://schemas.microsoft.com/office/drawing/2014/main" val="3367289528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2969341645"/>
                    </a:ext>
                  </a:extLst>
                </a:gridCol>
                <a:gridCol w="1040162">
                  <a:extLst>
                    <a:ext uri="{9D8B030D-6E8A-4147-A177-3AD203B41FA5}">
                      <a16:colId xmlns:a16="http://schemas.microsoft.com/office/drawing/2014/main" val="893241659"/>
                    </a:ext>
                  </a:extLst>
                </a:gridCol>
              </a:tblGrid>
              <a:tr h="3626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연도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전체학생수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</a:rPr>
                        <a:t>년전학생수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78292788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1999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3205739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8,658,358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8879368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8,535,867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2186093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8,414,423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66253818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8,361,933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12176967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8,379,775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096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8,371,630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147688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8,371,421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63939600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2007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8,354,891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91148597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8,309,932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51871741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2009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8,187,782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059766618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2010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8,016,924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94855536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7,807,663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2878648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7,586,266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40514127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7,370,308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74233406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7,173,904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710753065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6,973,154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3060066503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6,806,411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11096860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6,621,547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597100894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6,454,281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040323571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6,122,198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6,295,366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1404980162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6,122,198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2866824299"/>
                  </a:ext>
                </a:extLst>
              </a:tr>
              <a:tr h="22918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5,995,239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11" marR="6111" marT="6111" marB="0" anchor="ctr"/>
                </a:tc>
                <a:extLst>
                  <a:ext uri="{0D108BD9-81ED-4DB2-BD59-A6C34878D82A}">
                    <a16:rowId xmlns:a16="http://schemas.microsoft.com/office/drawing/2014/main" val="57151685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912255" y="99443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12255" y="122264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912255" y="145084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12255" y="167905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912255" y="190725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912255" y="213546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12255" y="236367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12255" y="259187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912255" y="282008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12255" y="304828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12255" y="327649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12255" y="350470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912255" y="373290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912255" y="396111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12255" y="418931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912255" y="441752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912255" y="4645731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12255" y="4873937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12255" y="5102143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12255" y="5330349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12255" y="5558555"/>
            <a:ext cx="297721" cy="24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6" y="1389385"/>
            <a:ext cx="6062467" cy="390579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156155" y="1119009"/>
            <a:ext cx="756100" cy="4839339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193457" y="1114097"/>
            <a:ext cx="756100" cy="483933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33" idx="3"/>
            <a:endCxn id="31" idx="1"/>
          </p:cNvCxnSpPr>
          <p:nvPr/>
        </p:nvCxnSpPr>
        <p:spPr>
          <a:xfrm flipV="1">
            <a:off x="4949557" y="3342283"/>
            <a:ext cx="717859" cy="191484"/>
          </a:xfrm>
          <a:prstGeom prst="bentConnector3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2" idx="2"/>
          </p:cNvCxnSpPr>
          <p:nvPr/>
        </p:nvCxnSpPr>
        <p:spPr>
          <a:xfrm rot="5400000" flipH="1" flipV="1">
            <a:off x="5923944" y="2905440"/>
            <a:ext cx="663168" cy="5442647"/>
          </a:xfrm>
          <a:prstGeom prst="bentConnector4">
            <a:avLst>
              <a:gd name="adj1" fmla="val -34471"/>
              <a:gd name="adj2" fmla="val 100081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585884" y="98323"/>
            <a:ext cx="6892414" cy="5324167"/>
            <a:chOff x="2585884" y="98323"/>
            <a:chExt cx="6892414" cy="532416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4" t="27527" r="62616" b="42509"/>
            <a:stretch/>
          </p:blipFill>
          <p:spPr>
            <a:xfrm>
              <a:off x="4957915" y="98323"/>
              <a:ext cx="2435942" cy="2054942"/>
            </a:xfrm>
            <a:prstGeom prst="ellipse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2585884" y="1125793"/>
              <a:ext cx="6892414" cy="4296697"/>
              <a:chOff x="2585884" y="1125793"/>
              <a:chExt cx="6892414" cy="429669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23" t="56918" r="49570" b="2365"/>
              <a:stretch/>
            </p:blipFill>
            <p:spPr>
              <a:xfrm>
                <a:off x="2585884" y="2630128"/>
                <a:ext cx="2880852" cy="2792362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08" t="60358" r="3262" b="2796"/>
              <a:stretch/>
            </p:blipFill>
            <p:spPr>
              <a:xfrm>
                <a:off x="6705600" y="2762863"/>
                <a:ext cx="2772698" cy="2526891"/>
              </a:xfrm>
              <a:prstGeom prst="rect">
                <a:avLst/>
              </a:prstGeom>
            </p:spPr>
          </p:pic>
          <p:sp>
            <p:nvSpPr>
              <p:cNvPr id="9" name="굽은 화살표 8"/>
              <p:cNvSpPr/>
              <p:nvPr/>
            </p:nvSpPr>
            <p:spPr>
              <a:xfrm rot="5400000">
                <a:off x="693174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굽은 화살표 9"/>
              <p:cNvSpPr/>
              <p:nvPr/>
            </p:nvSpPr>
            <p:spPr>
              <a:xfrm rot="16200000" flipH="1">
                <a:off x="3546985" y="1199535"/>
                <a:ext cx="1484671" cy="1337188"/>
              </a:xfrm>
              <a:prstGeom prst="bentArrow">
                <a:avLst>
                  <a:gd name="adj1" fmla="val 35294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660490" y="2467897"/>
                <a:ext cx="297425" cy="63909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77496" y="1809136"/>
                <a:ext cx="1778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err="1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시계열</a:t>
                </a:r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 패턴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0466" y="1783933"/>
                <a:ext cx="13885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 smtClean="0">
                    <a:latin typeface="나눔손글씨 붓" panose="03060600000000000000" pitchFamily="66" charset="-127"/>
                    <a:ea typeface="나눔손글씨 붓" panose="03060600000000000000" pitchFamily="66" charset="-127"/>
                  </a:rPr>
                  <a:t>백색 잡음</a:t>
                </a:r>
                <a:endParaRPr lang="ko-KR" altLang="en-US" sz="3200" dirty="0">
                  <a:latin typeface="나눔손글씨 붓" panose="03060600000000000000" pitchFamily="66" charset="-127"/>
                  <a:ea typeface="나눔손글씨 붓" panose="03060600000000000000" pitchFamily="66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857746" y="1396176"/>
            <a:ext cx="996696" cy="791669"/>
            <a:chOff x="1874520" y="1848467"/>
            <a:chExt cx="996696" cy="791669"/>
          </a:xfrm>
        </p:grpSpPr>
        <p:sp>
          <p:nvSpPr>
            <p:cNvPr id="4" name="직사각형 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850804" y="1396176"/>
            <a:ext cx="996696" cy="791669"/>
            <a:chOff x="1874520" y="1848467"/>
            <a:chExt cx="996696" cy="791669"/>
          </a:xfrm>
        </p:grpSpPr>
        <p:sp>
          <p:nvSpPr>
            <p:cNvPr id="15" name="직사각형 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843862" y="1396176"/>
            <a:ext cx="996696" cy="791669"/>
            <a:chOff x="1874520" y="1848467"/>
            <a:chExt cx="996696" cy="791669"/>
          </a:xfrm>
        </p:grpSpPr>
        <p:sp>
          <p:nvSpPr>
            <p:cNvPr id="19" name="직사각형 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36920" y="1396176"/>
            <a:ext cx="996696" cy="791669"/>
            <a:chOff x="1874520" y="1848467"/>
            <a:chExt cx="996696" cy="791669"/>
          </a:xfrm>
        </p:grpSpPr>
        <p:sp>
          <p:nvSpPr>
            <p:cNvPr id="23" name="직사각형 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829978" y="1396176"/>
            <a:ext cx="996696" cy="791669"/>
            <a:chOff x="1874520" y="1848467"/>
            <a:chExt cx="996696" cy="791669"/>
          </a:xfrm>
        </p:grpSpPr>
        <p:sp>
          <p:nvSpPr>
            <p:cNvPr id="27" name="직사각형 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3036" y="1396176"/>
            <a:ext cx="996696" cy="791669"/>
            <a:chOff x="1874520" y="1848467"/>
            <a:chExt cx="996696" cy="791669"/>
          </a:xfrm>
        </p:grpSpPr>
        <p:sp>
          <p:nvSpPr>
            <p:cNvPr id="31" name="직사각형 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6</a:t>
              </a:r>
              <a:endParaRPr lang="ko-KR" altLang="en-US" sz="2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16094" y="1396176"/>
            <a:ext cx="996696" cy="791669"/>
            <a:chOff x="1874520" y="1848467"/>
            <a:chExt cx="996696" cy="791669"/>
          </a:xfrm>
        </p:grpSpPr>
        <p:sp>
          <p:nvSpPr>
            <p:cNvPr id="35" name="직사각형 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57746" y="2143428"/>
            <a:ext cx="996696" cy="791669"/>
            <a:chOff x="1874520" y="1848467"/>
            <a:chExt cx="996696" cy="791669"/>
          </a:xfrm>
        </p:grpSpPr>
        <p:sp>
          <p:nvSpPr>
            <p:cNvPr id="39" name="직사각형 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8</a:t>
              </a:r>
              <a:endParaRPr lang="ko-KR" altLang="en-US" sz="24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850804" y="2143428"/>
            <a:ext cx="996696" cy="791669"/>
            <a:chOff x="1874520" y="1848467"/>
            <a:chExt cx="996696" cy="791669"/>
          </a:xfrm>
        </p:grpSpPr>
        <p:sp>
          <p:nvSpPr>
            <p:cNvPr id="43" name="직사각형 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9</a:t>
              </a:r>
              <a:endParaRPr lang="ko-KR" altLang="en-US" sz="24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43862" y="2143428"/>
            <a:ext cx="996696" cy="791669"/>
            <a:chOff x="1874520" y="1848467"/>
            <a:chExt cx="996696" cy="791669"/>
          </a:xfrm>
        </p:grpSpPr>
        <p:sp>
          <p:nvSpPr>
            <p:cNvPr id="47" name="직사각형 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10</a:t>
              </a:r>
              <a:endParaRPr lang="ko-KR" altLang="en-US" sz="24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836920" y="2143428"/>
            <a:ext cx="996696" cy="791669"/>
            <a:chOff x="1874520" y="1848467"/>
            <a:chExt cx="996696" cy="791669"/>
          </a:xfrm>
        </p:grpSpPr>
        <p:sp>
          <p:nvSpPr>
            <p:cNvPr id="51" name="직사각형 5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11</a:t>
              </a:r>
              <a:endParaRPr lang="ko-KR" altLang="en-US" sz="24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829978" y="2143428"/>
            <a:ext cx="996696" cy="791669"/>
            <a:chOff x="1874520" y="1848467"/>
            <a:chExt cx="996696" cy="791669"/>
          </a:xfrm>
        </p:grpSpPr>
        <p:sp>
          <p:nvSpPr>
            <p:cNvPr id="55" name="직사각형 5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12</a:t>
              </a:r>
              <a:endParaRPr lang="ko-KR" altLang="en-US" sz="2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823036" y="2143428"/>
            <a:ext cx="996696" cy="791669"/>
            <a:chOff x="1874520" y="1848467"/>
            <a:chExt cx="996696" cy="791669"/>
          </a:xfrm>
        </p:grpSpPr>
        <p:sp>
          <p:nvSpPr>
            <p:cNvPr id="59" name="직사각형 5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13</a:t>
              </a:r>
              <a:endParaRPr lang="ko-KR" altLang="en-US" sz="24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816094" y="2143428"/>
            <a:ext cx="996696" cy="791669"/>
            <a:chOff x="1874520" y="1848467"/>
            <a:chExt cx="996696" cy="791669"/>
          </a:xfrm>
        </p:grpSpPr>
        <p:sp>
          <p:nvSpPr>
            <p:cNvPr id="63" name="직사각형 6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14</a:t>
              </a:r>
              <a:endParaRPr lang="ko-KR" altLang="en-US" sz="240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857746" y="2890680"/>
            <a:ext cx="996696" cy="791669"/>
            <a:chOff x="1874520" y="1848467"/>
            <a:chExt cx="996696" cy="791669"/>
          </a:xfrm>
        </p:grpSpPr>
        <p:sp>
          <p:nvSpPr>
            <p:cNvPr id="67" name="직사각형 6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15</a:t>
              </a:r>
              <a:endParaRPr lang="ko-KR" altLang="en-US" sz="24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850804" y="2890680"/>
            <a:ext cx="996696" cy="791669"/>
            <a:chOff x="1874520" y="1848467"/>
            <a:chExt cx="996696" cy="791669"/>
          </a:xfrm>
        </p:grpSpPr>
        <p:sp>
          <p:nvSpPr>
            <p:cNvPr id="71" name="직사각형 7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16</a:t>
              </a:r>
              <a:endParaRPr lang="ko-KR" altLang="en-US" sz="24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843862" y="2890680"/>
            <a:ext cx="996696" cy="791669"/>
            <a:chOff x="1874520" y="1848467"/>
            <a:chExt cx="996696" cy="791669"/>
          </a:xfrm>
        </p:grpSpPr>
        <p:sp>
          <p:nvSpPr>
            <p:cNvPr id="75" name="직사각형 7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17</a:t>
              </a:r>
              <a:endParaRPr lang="ko-KR" altLang="en-US" sz="2400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836920" y="2890680"/>
            <a:ext cx="996696" cy="791669"/>
            <a:chOff x="1874520" y="1848467"/>
            <a:chExt cx="996696" cy="791669"/>
          </a:xfrm>
        </p:grpSpPr>
        <p:sp>
          <p:nvSpPr>
            <p:cNvPr id="79" name="직사각형 7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18</a:t>
              </a:r>
              <a:endParaRPr lang="ko-KR" altLang="en-US" sz="2400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6829978" y="2890680"/>
            <a:ext cx="996696" cy="791669"/>
            <a:chOff x="1874520" y="1848467"/>
            <a:chExt cx="996696" cy="791669"/>
          </a:xfrm>
        </p:grpSpPr>
        <p:sp>
          <p:nvSpPr>
            <p:cNvPr id="83" name="직사각형 8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19</a:t>
              </a:r>
              <a:endParaRPr lang="ko-KR" altLang="en-US" sz="2400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823036" y="2890680"/>
            <a:ext cx="996696" cy="791669"/>
            <a:chOff x="1874520" y="1848467"/>
            <a:chExt cx="996696" cy="791669"/>
          </a:xfrm>
        </p:grpSpPr>
        <p:sp>
          <p:nvSpPr>
            <p:cNvPr id="87" name="직사각형 8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20</a:t>
              </a:r>
              <a:endParaRPr lang="ko-KR" altLang="en-US" sz="24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816094" y="2890680"/>
            <a:ext cx="996696" cy="791669"/>
            <a:chOff x="1874520" y="1848467"/>
            <a:chExt cx="996696" cy="791669"/>
          </a:xfrm>
        </p:grpSpPr>
        <p:sp>
          <p:nvSpPr>
            <p:cNvPr id="91" name="직사각형 9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21</a:t>
              </a:r>
              <a:endParaRPr lang="ko-KR" altLang="en-US" sz="24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857746" y="3637932"/>
            <a:ext cx="996696" cy="791669"/>
            <a:chOff x="1874520" y="1848467"/>
            <a:chExt cx="996696" cy="791669"/>
          </a:xfrm>
        </p:grpSpPr>
        <p:sp>
          <p:nvSpPr>
            <p:cNvPr id="95" name="직사각형 9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22</a:t>
              </a:r>
              <a:endParaRPr lang="ko-KR" altLang="en-US" sz="24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50804" y="3637932"/>
            <a:ext cx="996696" cy="791669"/>
            <a:chOff x="1874520" y="1848467"/>
            <a:chExt cx="996696" cy="791669"/>
          </a:xfrm>
        </p:grpSpPr>
        <p:sp>
          <p:nvSpPr>
            <p:cNvPr id="99" name="직사각형 9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23</a:t>
              </a:r>
              <a:endParaRPr lang="ko-KR" altLang="en-US" sz="2400" dirty="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843862" y="3637932"/>
            <a:ext cx="996696" cy="791669"/>
            <a:chOff x="1874520" y="1848467"/>
            <a:chExt cx="996696" cy="791669"/>
          </a:xfrm>
        </p:grpSpPr>
        <p:sp>
          <p:nvSpPr>
            <p:cNvPr id="103" name="직사각형 10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24</a:t>
              </a:r>
              <a:endParaRPr lang="ko-KR" altLang="en-US" sz="24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836920" y="3637932"/>
            <a:ext cx="996696" cy="791669"/>
            <a:chOff x="1874520" y="1848467"/>
            <a:chExt cx="996696" cy="791669"/>
          </a:xfrm>
        </p:grpSpPr>
        <p:sp>
          <p:nvSpPr>
            <p:cNvPr id="107" name="직사각형 10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25</a:t>
              </a:r>
              <a:endParaRPr lang="ko-KR" altLang="en-US" sz="24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829978" y="3637932"/>
            <a:ext cx="996696" cy="791669"/>
            <a:chOff x="1874520" y="1848467"/>
            <a:chExt cx="996696" cy="791669"/>
          </a:xfrm>
        </p:grpSpPr>
        <p:sp>
          <p:nvSpPr>
            <p:cNvPr id="111" name="직사각형 11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26</a:t>
              </a:r>
              <a:endParaRPr lang="ko-KR" altLang="en-US" sz="2400" dirty="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823036" y="3637932"/>
            <a:ext cx="996696" cy="791669"/>
            <a:chOff x="1874520" y="1848467"/>
            <a:chExt cx="996696" cy="791669"/>
          </a:xfrm>
        </p:grpSpPr>
        <p:sp>
          <p:nvSpPr>
            <p:cNvPr id="115" name="직사각형 11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27</a:t>
              </a:r>
              <a:endParaRPr lang="ko-KR" altLang="en-US" sz="24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816094" y="3637932"/>
            <a:ext cx="996696" cy="791669"/>
            <a:chOff x="1874520" y="1848467"/>
            <a:chExt cx="996696" cy="791669"/>
          </a:xfrm>
        </p:grpSpPr>
        <p:sp>
          <p:nvSpPr>
            <p:cNvPr id="119" name="직사각형 11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57746" y="4385184"/>
            <a:ext cx="996696" cy="791669"/>
            <a:chOff x="1874520" y="1848467"/>
            <a:chExt cx="996696" cy="791669"/>
          </a:xfrm>
        </p:grpSpPr>
        <p:sp>
          <p:nvSpPr>
            <p:cNvPr id="123" name="직사각형 1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일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50804" y="4385184"/>
            <a:ext cx="996696" cy="791669"/>
            <a:chOff x="1874520" y="1848467"/>
            <a:chExt cx="996696" cy="791669"/>
          </a:xfrm>
        </p:grpSpPr>
        <p:sp>
          <p:nvSpPr>
            <p:cNvPr id="127" name="직사각형 12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월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30</a:t>
              </a:r>
              <a:endParaRPr lang="ko-KR" altLang="en-US" sz="2400" dirty="0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4843862" y="4385184"/>
            <a:ext cx="996696" cy="791669"/>
            <a:chOff x="1874520" y="1848467"/>
            <a:chExt cx="996696" cy="791669"/>
          </a:xfrm>
        </p:grpSpPr>
        <p:sp>
          <p:nvSpPr>
            <p:cNvPr id="131" name="직사각형 13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화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836920" y="4385184"/>
            <a:ext cx="996696" cy="791669"/>
            <a:chOff x="1874520" y="1848467"/>
            <a:chExt cx="996696" cy="791669"/>
          </a:xfrm>
        </p:grpSpPr>
        <p:sp>
          <p:nvSpPr>
            <p:cNvPr id="135" name="직사각형 13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수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829978" y="4385184"/>
            <a:ext cx="996696" cy="791669"/>
            <a:chOff x="1874520" y="1848467"/>
            <a:chExt cx="996696" cy="791669"/>
          </a:xfrm>
        </p:grpSpPr>
        <p:sp>
          <p:nvSpPr>
            <p:cNvPr id="139" name="직사각형 13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목</a:t>
              </a:r>
              <a:endParaRPr lang="ko-KR" alt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7823036" y="4385184"/>
            <a:ext cx="996696" cy="791669"/>
            <a:chOff x="1874520" y="1848467"/>
            <a:chExt cx="996696" cy="791669"/>
          </a:xfrm>
        </p:grpSpPr>
        <p:sp>
          <p:nvSpPr>
            <p:cNvPr id="143" name="직사각형 14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금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816094" y="4385184"/>
            <a:ext cx="996696" cy="791669"/>
            <a:chOff x="1874520" y="1848467"/>
            <a:chExt cx="996696" cy="791669"/>
          </a:xfrm>
        </p:grpSpPr>
        <p:sp>
          <p:nvSpPr>
            <p:cNvPr id="147" name="직사각형 14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448236" y="18484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</a:rPr>
                <a:t>토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5</a:t>
              </a:r>
              <a:endParaRPr lang="ko-KR" altLang="en-US" sz="24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2944805" y="766920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 </a:t>
            </a:r>
            <a:r>
              <a:rPr lang="en-US" altLang="ko-KR" sz="3200" dirty="0" smtClean="0"/>
              <a:t>11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1" name="타원 150"/>
          <p:cNvSpPr/>
          <p:nvPr/>
        </p:nvSpPr>
        <p:spPr>
          <a:xfrm>
            <a:off x="7219797" y="2475988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화살표 연결선 152"/>
          <p:cNvCxnSpPr>
            <a:stCxn id="151" idx="0"/>
            <a:endCxn id="154" idx="2"/>
          </p:cNvCxnSpPr>
          <p:nvPr/>
        </p:nvCxnSpPr>
        <p:spPr>
          <a:xfrm flipV="1">
            <a:off x="7456668" y="1215671"/>
            <a:ext cx="105224" cy="1260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7415858" y="84633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56" name="타원 155"/>
          <p:cNvSpPr/>
          <p:nvPr/>
        </p:nvSpPr>
        <p:spPr>
          <a:xfrm>
            <a:off x="3145751" y="169787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203787" y="1211510"/>
            <a:ext cx="25406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round_date</a:t>
            </a:r>
            <a:r>
              <a:rPr lang="en-US" altLang="ko-KR" dirty="0" smtClean="0"/>
              <a:t>(x, ‘month’)</a:t>
            </a:r>
          </a:p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</a:t>
            </a:r>
            <a:r>
              <a:rPr lang="en-US" altLang="ko-KR" dirty="0"/>
              <a:t>, ‘month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cxnSp>
        <p:nvCxnSpPr>
          <p:cNvPr id="159" name="직선 화살표 연결선 158"/>
          <p:cNvCxnSpPr>
            <a:stCxn id="156" idx="1"/>
            <a:endCxn id="157" idx="3"/>
          </p:cNvCxnSpPr>
          <p:nvPr/>
        </p:nvCxnSpPr>
        <p:spPr>
          <a:xfrm flipH="1" flipV="1">
            <a:off x="2744483" y="1534676"/>
            <a:ext cx="470646" cy="2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3131662" y="2460332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224205" y="2505220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floor_date</a:t>
            </a:r>
            <a:r>
              <a:rPr lang="en-US" altLang="ko-KR" dirty="0" smtClean="0"/>
              <a:t>(x, ‘week’)</a:t>
            </a:r>
          </a:p>
        </p:txBody>
      </p:sp>
      <p:cxnSp>
        <p:nvCxnSpPr>
          <p:cNvPr id="164" name="직선 화살표 연결선 163"/>
          <p:cNvCxnSpPr>
            <a:stCxn id="161" idx="2"/>
            <a:endCxn id="162" idx="3"/>
          </p:cNvCxnSpPr>
          <p:nvPr/>
        </p:nvCxnSpPr>
        <p:spPr>
          <a:xfrm flipH="1" flipV="1">
            <a:off x="2475206" y="2689886"/>
            <a:ext cx="656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3225822" y="3202804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56911" y="3247692"/>
            <a:ext cx="2436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round_date</a:t>
            </a:r>
            <a:r>
              <a:rPr lang="en-US" altLang="ko-KR" dirty="0"/>
              <a:t>(x, ‘week</a:t>
            </a:r>
            <a:r>
              <a:rPr lang="en-US" altLang="ko-KR" dirty="0" smtClean="0"/>
              <a:t>’)</a:t>
            </a:r>
          </a:p>
          <a:p>
            <a:r>
              <a:rPr lang="en-US" altLang="ko-KR" dirty="0" err="1" smtClean="0"/>
              <a:t>ceiling_date</a:t>
            </a:r>
            <a:r>
              <a:rPr lang="en-US" altLang="ko-KR" dirty="0" smtClean="0"/>
              <a:t>(x</a:t>
            </a:r>
            <a:r>
              <a:rPr lang="en-US" altLang="ko-KR" dirty="0"/>
              <a:t>, ‘week’)</a:t>
            </a:r>
          </a:p>
        </p:txBody>
      </p:sp>
      <p:cxnSp>
        <p:nvCxnSpPr>
          <p:cNvPr id="173" name="직선 화살표 연결선 172"/>
          <p:cNvCxnSpPr>
            <a:stCxn id="170" idx="2"/>
            <a:endCxn id="171" idx="3"/>
          </p:cNvCxnSpPr>
          <p:nvPr/>
        </p:nvCxnSpPr>
        <p:spPr>
          <a:xfrm flipH="1">
            <a:off x="2593860" y="3432359"/>
            <a:ext cx="63196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5134835" y="4690236"/>
            <a:ext cx="473742" cy="459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4037206" y="5591693"/>
            <a:ext cx="2669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ceiling_date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"</a:t>
            </a:r>
            <a:r>
              <a:rPr lang="ko-KR" altLang="en-US" dirty="0" err="1"/>
              <a:t>month</a:t>
            </a:r>
            <a:r>
              <a:rPr lang="ko-KR" altLang="en-US" dirty="0"/>
              <a:t>")</a:t>
            </a:r>
          </a:p>
        </p:txBody>
      </p:sp>
      <p:cxnSp>
        <p:nvCxnSpPr>
          <p:cNvPr id="177" name="직선 화살표 연결선 176"/>
          <p:cNvCxnSpPr>
            <a:stCxn id="133" idx="2"/>
            <a:endCxn id="175" idx="0"/>
          </p:cNvCxnSpPr>
          <p:nvPr/>
        </p:nvCxnSpPr>
        <p:spPr>
          <a:xfrm>
            <a:off x="5363850" y="5176853"/>
            <a:ext cx="7856" cy="4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07602" y="1420349"/>
            <a:ext cx="996696" cy="774760"/>
            <a:chOff x="1874520" y="1865376"/>
            <a:chExt cx="996696" cy="774760"/>
          </a:xfrm>
        </p:grpSpPr>
        <p:sp>
          <p:nvSpPr>
            <p:cNvPr id="5" name="직사각형 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100660" y="1420349"/>
            <a:ext cx="996696" cy="774760"/>
            <a:chOff x="1874520" y="1865376"/>
            <a:chExt cx="996696" cy="774760"/>
          </a:xfrm>
        </p:grpSpPr>
        <p:sp>
          <p:nvSpPr>
            <p:cNvPr id="9" name="직사각형 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93718" y="1420349"/>
            <a:ext cx="2979174" cy="774760"/>
            <a:chOff x="1874520" y="1865376"/>
            <a:chExt cx="996696" cy="774760"/>
          </a:xfrm>
        </p:grpSpPr>
        <p:sp>
          <p:nvSpPr>
            <p:cNvPr id="13" name="직사각형 1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079832" y="1420349"/>
            <a:ext cx="996696" cy="774760"/>
            <a:chOff x="1874520" y="1865376"/>
            <a:chExt cx="996696" cy="774760"/>
          </a:xfrm>
        </p:grpSpPr>
        <p:sp>
          <p:nvSpPr>
            <p:cNvPr id="25" name="직사각형 24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072890" y="1420349"/>
            <a:ext cx="996696" cy="774760"/>
            <a:chOff x="1874520" y="1865376"/>
            <a:chExt cx="996696" cy="774760"/>
          </a:xfrm>
        </p:grpSpPr>
        <p:sp>
          <p:nvSpPr>
            <p:cNvPr id="29" name="직사각형 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29</a:t>
              </a:r>
              <a:endParaRPr lang="ko-KR" altLang="en-US" sz="2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194661" y="37319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2020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275551" y="1623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173" name="그룹 172"/>
          <p:cNvGrpSpPr/>
          <p:nvPr/>
        </p:nvGrpSpPr>
        <p:grpSpPr>
          <a:xfrm>
            <a:off x="7068504" y="1420349"/>
            <a:ext cx="996696" cy="774760"/>
            <a:chOff x="1874520" y="1865376"/>
            <a:chExt cx="996696" cy="774760"/>
          </a:xfrm>
        </p:grpSpPr>
        <p:sp>
          <p:nvSpPr>
            <p:cNvPr id="174" name="직사각형 17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7187632" y="87464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8061562" y="1420349"/>
            <a:ext cx="996696" cy="774760"/>
            <a:chOff x="1874520" y="1865376"/>
            <a:chExt cx="996696" cy="774760"/>
          </a:xfrm>
        </p:grpSpPr>
        <p:sp>
          <p:nvSpPr>
            <p:cNvPr id="184" name="직사각형 18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9059535" y="1420349"/>
            <a:ext cx="996696" cy="774760"/>
            <a:chOff x="1874520" y="1865376"/>
            <a:chExt cx="996696" cy="774760"/>
          </a:xfrm>
        </p:grpSpPr>
        <p:sp>
          <p:nvSpPr>
            <p:cNvPr id="189" name="직사각형 18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1107602" y="4264459"/>
            <a:ext cx="996696" cy="774760"/>
            <a:chOff x="1874520" y="1865376"/>
            <a:chExt cx="996696" cy="774760"/>
          </a:xfrm>
        </p:grpSpPr>
        <p:sp>
          <p:nvSpPr>
            <p:cNvPr id="217" name="직사각형 216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2100660" y="4264459"/>
            <a:ext cx="996696" cy="774760"/>
            <a:chOff x="1874520" y="1865376"/>
            <a:chExt cx="996696" cy="774760"/>
          </a:xfrm>
        </p:grpSpPr>
        <p:sp>
          <p:nvSpPr>
            <p:cNvPr id="220" name="직사각형 219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3093718" y="4264459"/>
            <a:ext cx="2979174" cy="774760"/>
            <a:chOff x="1874520" y="1865376"/>
            <a:chExt cx="996696" cy="774760"/>
          </a:xfrm>
        </p:grpSpPr>
        <p:sp>
          <p:nvSpPr>
            <p:cNvPr id="223" name="직사각형 222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217216" y="217847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/>
            </a:p>
          </p:txBody>
        </p:sp>
      </p:grpSp>
      <p:grpSp>
        <p:nvGrpSpPr>
          <p:cNvPr id="225" name="그룹 224"/>
          <p:cNvGrpSpPr/>
          <p:nvPr/>
        </p:nvGrpSpPr>
        <p:grpSpPr>
          <a:xfrm>
            <a:off x="5079832" y="4264459"/>
            <a:ext cx="996696" cy="774760"/>
            <a:chOff x="1874520" y="1865376"/>
            <a:chExt cx="996696" cy="774760"/>
          </a:xfrm>
        </p:grpSpPr>
        <p:sp>
          <p:nvSpPr>
            <p:cNvPr id="226" name="직사각형 225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217216" y="217847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28</a:t>
              </a:r>
              <a:endParaRPr lang="ko-KR" altLang="en-US" sz="2400" dirty="0"/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6072890" y="4264459"/>
            <a:ext cx="996696" cy="774760"/>
            <a:chOff x="1874520" y="1865376"/>
            <a:chExt cx="996696" cy="774760"/>
          </a:xfrm>
        </p:grpSpPr>
        <p:sp>
          <p:nvSpPr>
            <p:cNvPr id="229" name="직사각형 228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  <a:endParaRPr lang="ko-KR" altLang="en-US" sz="2400" dirty="0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194661" y="3217308"/>
            <a:ext cx="1499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2021</a:t>
            </a:r>
            <a:r>
              <a:rPr lang="ko-KR" altLang="en-US" sz="3200" dirty="0" smtClean="0"/>
              <a:t>년</a:t>
            </a:r>
            <a:endParaRPr lang="en-US" altLang="ko-KR" sz="3200" dirty="0" smtClean="0"/>
          </a:p>
          <a:p>
            <a:r>
              <a:rPr lang="en-US" altLang="ko-KR" sz="3200" dirty="0" smtClean="0"/>
              <a:t>2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4275551" y="446717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grpSp>
        <p:nvGrpSpPr>
          <p:cNvPr id="233" name="그룹 232"/>
          <p:cNvGrpSpPr/>
          <p:nvPr/>
        </p:nvGrpSpPr>
        <p:grpSpPr>
          <a:xfrm>
            <a:off x="7068504" y="4264459"/>
            <a:ext cx="996696" cy="774760"/>
            <a:chOff x="1874520" y="1865376"/>
            <a:chExt cx="996696" cy="774760"/>
          </a:xfrm>
        </p:grpSpPr>
        <p:sp>
          <p:nvSpPr>
            <p:cNvPr id="234" name="직사각형 233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</a:t>
              </a:r>
              <a:endParaRPr lang="ko-KR" altLang="en-US" sz="2400" dirty="0"/>
            </a:p>
          </p:txBody>
        </p:sp>
      </p:grpSp>
      <p:sp>
        <p:nvSpPr>
          <p:cNvPr id="236" name="직사각형 235"/>
          <p:cNvSpPr/>
          <p:nvPr/>
        </p:nvSpPr>
        <p:spPr>
          <a:xfrm>
            <a:off x="6165076" y="3718752"/>
            <a:ext cx="821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 smtClean="0"/>
              <a:t>월</a:t>
            </a:r>
            <a:endParaRPr lang="ko-KR" altLang="en-US" sz="3200" dirty="0"/>
          </a:p>
        </p:txBody>
      </p:sp>
      <p:grpSp>
        <p:nvGrpSpPr>
          <p:cNvPr id="237" name="그룹 236"/>
          <p:cNvGrpSpPr/>
          <p:nvPr/>
        </p:nvGrpSpPr>
        <p:grpSpPr>
          <a:xfrm>
            <a:off x="8061562" y="4264459"/>
            <a:ext cx="996696" cy="774760"/>
            <a:chOff x="1874520" y="1865376"/>
            <a:chExt cx="996696" cy="774760"/>
          </a:xfrm>
        </p:grpSpPr>
        <p:sp>
          <p:nvSpPr>
            <p:cNvPr id="238" name="직사각형 237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</a:t>
              </a:r>
              <a:endParaRPr lang="ko-KR" altLang="en-US" sz="24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9059535" y="4264459"/>
            <a:ext cx="996696" cy="774760"/>
            <a:chOff x="1874520" y="1865376"/>
            <a:chExt cx="996696" cy="774760"/>
          </a:xfrm>
        </p:grpSpPr>
        <p:sp>
          <p:nvSpPr>
            <p:cNvPr id="241" name="직사각형 240"/>
            <p:cNvSpPr/>
            <p:nvPr/>
          </p:nvSpPr>
          <p:spPr>
            <a:xfrm>
              <a:off x="1874520" y="1865376"/>
              <a:ext cx="996696" cy="749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217216" y="217847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</a:t>
              </a:r>
              <a:endParaRPr lang="ko-KR" altLang="en-US" sz="2400" dirty="0"/>
            </a:p>
          </p:txBody>
        </p:sp>
      </p:grpSp>
      <p:cxnSp>
        <p:nvCxnSpPr>
          <p:cNvPr id="244" name="꺾인 연결선 243"/>
          <p:cNvCxnSpPr>
            <a:stCxn id="7" idx="2"/>
            <a:endCxn id="175" idx="2"/>
          </p:cNvCxnSpPr>
          <p:nvPr/>
        </p:nvCxnSpPr>
        <p:spPr>
          <a:xfrm rot="16200000" flipH="1">
            <a:off x="4608041" y="-785342"/>
            <a:ext cx="12700" cy="5960902"/>
          </a:xfrm>
          <a:prstGeom prst="bentConnector3">
            <a:avLst>
              <a:gd name="adj1" fmla="val 2496772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꺾인 연결선 245"/>
          <p:cNvCxnSpPr>
            <a:stCxn id="7" idx="2"/>
            <a:endCxn id="185" idx="2"/>
          </p:cNvCxnSpPr>
          <p:nvPr/>
        </p:nvCxnSpPr>
        <p:spPr>
          <a:xfrm rot="16200000" flipH="1">
            <a:off x="5104570" y="-1281871"/>
            <a:ext cx="12700" cy="6953960"/>
          </a:xfrm>
          <a:prstGeom prst="bentConnector3">
            <a:avLst>
              <a:gd name="adj1" fmla="val 6135488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꺾인 연결선 249"/>
          <p:cNvCxnSpPr>
            <a:stCxn id="218" idx="2"/>
            <a:endCxn id="230" idx="2"/>
          </p:cNvCxnSpPr>
          <p:nvPr/>
        </p:nvCxnSpPr>
        <p:spPr>
          <a:xfrm rot="16200000" flipH="1">
            <a:off x="4110234" y="2556575"/>
            <a:ext cx="12700" cy="4965288"/>
          </a:xfrm>
          <a:prstGeom prst="bentConnector3">
            <a:avLst>
              <a:gd name="adj1" fmla="val 180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꺾인 연결선 251"/>
          <p:cNvCxnSpPr>
            <a:stCxn id="218" idx="2"/>
            <a:endCxn id="239" idx="2"/>
          </p:cNvCxnSpPr>
          <p:nvPr/>
        </p:nvCxnSpPr>
        <p:spPr>
          <a:xfrm rot="16200000" flipH="1">
            <a:off x="5104570" y="1562239"/>
            <a:ext cx="12700" cy="6953960"/>
          </a:xfrm>
          <a:prstGeom prst="bentConnector3">
            <a:avLst>
              <a:gd name="adj1" fmla="val 5748386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3963584" y="2329888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5" name="직사각형 254"/>
          <p:cNvSpPr/>
          <p:nvPr/>
        </p:nvSpPr>
        <p:spPr>
          <a:xfrm>
            <a:off x="4394138" y="2744137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  <p:sp>
        <p:nvSpPr>
          <p:cNvPr id="256" name="직사각형 255"/>
          <p:cNvSpPr/>
          <p:nvPr/>
        </p:nvSpPr>
        <p:spPr>
          <a:xfrm>
            <a:off x="3374949" y="5088735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dirty="0" err="1"/>
              <a:t>months</a:t>
            </a:r>
            <a:r>
              <a:rPr lang="ko-KR" altLang="en-US" dirty="0"/>
              <a:t>(1)</a:t>
            </a:r>
          </a:p>
        </p:txBody>
      </p:sp>
      <p:sp>
        <p:nvSpPr>
          <p:cNvPr id="257" name="직사각형 256"/>
          <p:cNvSpPr/>
          <p:nvPr/>
        </p:nvSpPr>
        <p:spPr>
          <a:xfrm>
            <a:off x="4592745" y="5580743"/>
            <a:ext cx="26212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d</a:t>
            </a:r>
            <a:r>
              <a:rPr lang="ko-KR" altLang="en-US" dirty="0" err="1" smtClean="0"/>
              <a:t>months</a:t>
            </a:r>
            <a:r>
              <a:rPr lang="ko-KR" altLang="en-US" dirty="0" smtClean="0"/>
              <a:t>(1) 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 이후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87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40078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40078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40078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0078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0078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340078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40078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40078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124635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124635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24635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124635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24635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124635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24635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24635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오른쪽 대괄호 66"/>
          <p:cNvSpPr/>
          <p:nvPr/>
        </p:nvSpPr>
        <p:spPr>
          <a:xfrm>
            <a:off x="2969342" y="1155292"/>
            <a:ext cx="157316" cy="1415844"/>
          </a:xfrm>
          <a:prstGeom prst="rightBracket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2"/>
            <a:endCxn id="23" idx="1"/>
          </p:cNvCxnSpPr>
          <p:nvPr/>
        </p:nvCxnSpPr>
        <p:spPr>
          <a:xfrm>
            <a:off x="3126658" y="1863214"/>
            <a:ext cx="997977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오른쪽 대괄호 70"/>
          <p:cNvSpPr/>
          <p:nvPr/>
        </p:nvSpPr>
        <p:spPr>
          <a:xfrm>
            <a:off x="2969342" y="1509253"/>
            <a:ext cx="285136" cy="1415844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>
            <a:stCxn id="71" idx="2"/>
            <a:endCxn id="24" idx="1"/>
          </p:cNvCxnSpPr>
          <p:nvPr/>
        </p:nvCxnSpPr>
        <p:spPr>
          <a:xfrm>
            <a:off x="3254478" y="2217175"/>
            <a:ext cx="870157" cy="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오른쪽 대괄호 73"/>
          <p:cNvSpPr/>
          <p:nvPr/>
        </p:nvSpPr>
        <p:spPr>
          <a:xfrm>
            <a:off x="2969342" y="1956618"/>
            <a:ext cx="412955" cy="1322439"/>
          </a:xfrm>
          <a:prstGeom prst="rightBracket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4" idx="2"/>
            <a:endCxn id="25" idx="1"/>
          </p:cNvCxnSpPr>
          <p:nvPr/>
        </p:nvCxnSpPr>
        <p:spPr>
          <a:xfrm flipV="1">
            <a:off x="3382297" y="2571137"/>
            <a:ext cx="742338" cy="4670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오른쪽 대괄호 77"/>
          <p:cNvSpPr/>
          <p:nvPr/>
        </p:nvSpPr>
        <p:spPr>
          <a:xfrm>
            <a:off x="2969342" y="2305665"/>
            <a:ext cx="540774" cy="1302773"/>
          </a:xfrm>
          <a:prstGeom prst="rightBracket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78" idx="2"/>
            <a:endCxn id="26" idx="1"/>
          </p:cNvCxnSpPr>
          <p:nvPr/>
        </p:nvCxnSpPr>
        <p:spPr>
          <a:xfrm flipV="1">
            <a:off x="3510116" y="2925098"/>
            <a:ext cx="614519" cy="31954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477731" y="3893575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Rolling window : 5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7143136" y="98322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7143136" y="133718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7143136" y="169114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143136" y="204510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7143136" y="239907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7143136" y="275303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7143136" y="310699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143136" y="346095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8298426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8298426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8298426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98426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98426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298426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8298426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8298426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07" name="직선 화살표 연결선 106"/>
          <p:cNvCxnSpPr>
            <a:stCxn id="82" idx="3"/>
            <a:endCxn id="91" idx="1"/>
          </p:cNvCxnSpPr>
          <p:nvPr/>
        </p:nvCxnSpPr>
        <p:spPr>
          <a:xfrm>
            <a:off x="7772400" y="116020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7772400" y="151908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7772400" y="1877955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772400" y="2236829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7772400" y="2595703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7772400" y="2954577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772400" y="3313451"/>
            <a:ext cx="526026" cy="3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143136" y="584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8362829" y="58872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9532373" y="97831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9532373" y="133227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9532373" y="168623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9532373" y="204019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9532373" y="239415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32373" y="2748117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9532373" y="310207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9532373" y="345603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4" name="왼쪽 대괄호 123"/>
          <p:cNvSpPr/>
          <p:nvPr/>
        </p:nvSpPr>
        <p:spPr>
          <a:xfrm rot="16200000">
            <a:off x="7872531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뺄셈 기호 124"/>
          <p:cNvSpPr/>
          <p:nvPr/>
        </p:nvSpPr>
        <p:spPr>
          <a:xfrm>
            <a:off x="7789467" y="4041058"/>
            <a:ext cx="508959" cy="221849"/>
          </a:xfrm>
          <a:prstGeom prst="mathMinu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왼쪽 대괄호 125"/>
          <p:cNvSpPr/>
          <p:nvPr/>
        </p:nvSpPr>
        <p:spPr>
          <a:xfrm rot="16200000">
            <a:off x="9145810" y="3413598"/>
            <a:ext cx="344134" cy="1156591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등호 127"/>
          <p:cNvSpPr/>
          <p:nvPr/>
        </p:nvSpPr>
        <p:spPr>
          <a:xfrm>
            <a:off x="9101363" y="4036135"/>
            <a:ext cx="393290" cy="255639"/>
          </a:xfrm>
          <a:prstGeom prst="mathEqual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8423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증감량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10599670" y="988138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NA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10599670" y="1342099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0.5</a:t>
            </a:r>
            <a:endParaRPr lang="ko-KR" altLang="en-US" sz="1400" dirty="0"/>
          </a:p>
        </p:txBody>
      </p:sp>
      <p:sp>
        <p:nvSpPr>
          <p:cNvPr id="132" name="직사각형 131"/>
          <p:cNvSpPr/>
          <p:nvPr/>
        </p:nvSpPr>
        <p:spPr>
          <a:xfrm>
            <a:off x="10599670" y="1696060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0.3</a:t>
            </a:r>
            <a:endParaRPr lang="ko-KR" altLang="en-US" sz="1400" dirty="0"/>
          </a:p>
        </p:txBody>
      </p:sp>
      <p:sp>
        <p:nvSpPr>
          <p:cNvPr id="133" name="직사각형 132"/>
          <p:cNvSpPr/>
          <p:nvPr/>
        </p:nvSpPr>
        <p:spPr>
          <a:xfrm>
            <a:off x="10599670" y="205002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0.25</a:t>
            </a:r>
            <a:endParaRPr lang="ko-KR" altLang="en-US" sz="1400" dirty="0"/>
          </a:p>
        </p:txBody>
      </p:sp>
      <p:sp>
        <p:nvSpPr>
          <p:cNvPr id="134" name="직사각형 133"/>
          <p:cNvSpPr/>
          <p:nvPr/>
        </p:nvSpPr>
        <p:spPr>
          <a:xfrm>
            <a:off x="10599670" y="240398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0.2</a:t>
            </a:r>
            <a:endParaRPr lang="ko-KR" altLang="en-US" sz="1400" dirty="0"/>
          </a:p>
        </p:txBody>
      </p:sp>
      <p:sp>
        <p:nvSpPr>
          <p:cNvPr id="135" name="직사각형 134"/>
          <p:cNvSpPr/>
          <p:nvPr/>
        </p:nvSpPr>
        <p:spPr>
          <a:xfrm>
            <a:off x="10599670" y="275794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0.167</a:t>
            </a:r>
            <a:endParaRPr lang="ko-KR" altLang="en-US" sz="1400" dirty="0"/>
          </a:p>
        </p:txBody>
      </p:sp>
      <p:sp>
        <p:nvSpPr>
          <p:cNvPr id="136" name="직사각형 135"/>
          <p:cNvSpPr/>
          <p:nvPr/>
        </p:nvSpPr>
        <p:spPr>
          <a:xfrm>
            <a:off x="10599670" y="3111904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0.143</a:t>
            </a:r>
            <a:endParaRPr lang="ko-KR" altLang="en-US" sz="1400" dirty="0"/>
          </a:p>
        </p:txBody>
      </p:sp>
      <p:sp>
        <p:nvSpPr>
          <p:cNvPr id="137" name="직사각형 136"/>
          <p:cNvSpPr/>
          <p:nvPr/>
        </p:nvSpPr>
        <p:spPr>
          <a:xfrm>
            <a:off x="10599670" y="346586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0.125</a:t>
            </a:r>
            <a:endParaRPr lang="ko-KR" altLang="en-US" sz="1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0475720" y="584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증감률</a:t>
            </a:r>
            <a:endParaRPr lang="ko-KR" altLang="en-US" dirty="0"/>
          </a:p>
        </p:txBody>
      </p:sp>
      <p:sp>
        <p:nvSpPr>
          <p:cNvPr id="139" name="오른쪽 대괄호 138"/>
          <p:cNvSpPr/>
          <p:nvPr/>
        </p:nvSpPr>
        <p:spPr>
          <a:xfrm rot="5400000" flipV="1">
            <a:off x="8326675" y="2810778"/>
            <a:ext cx="700588" cy="262521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나눗셈 기호 139"/>
          <p:cNvSpPr/>
          <p:nvPr/>
        </p:nvSpPr>
        <p:spPr>
          <a:xfrm>
            <a:off x="8330627" y="4328614"/>
            <a:ext cx="564861" cy="304800"/>
          </a:xfrm>
          <a:prstGeom prst="mathDivide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오른쪽 대괄호 140"/>
          <p:cNvSpPr/>
          <p:nvPr/>
        </p:nvSpPr>
        <p:spPr>
          <a:xfrm rot="5400000" flipV="1">
            <a:off x="10161012" y="3711054"/>
            <a:ext cx="650187" cy="875066"/>
          </a:xfrm>
          <a:prstGeom prst="rightBracket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등호 141"/>
          <p:cNvSpPr/>
          <p:nvPr/>
        </p:nvSpPr>
        <p:spPr>
          <a:xfrm>
            <a:off x="10290501" y="4343362"/>
            <a:ext cx="393290" cy="255639"/>
          </a:xfrm>
          <a:prstGeom prst="mathEqual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오른쪽 대괄호 191"/>
          <p:cNvSpPr/>
          <p:nvPr/>
        </p:nvSpPr>
        <p:spPr>
          <a:xfrm rot="5400000">
            <a:off x="6925305" y="1303194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9" t="22515" r="38651" b="38994"/>
          <a:stretch/>
        </p:blipFill>
        <p:spPr>
          <a:xfrm>
            <a:off x="724618" y="1268083"/>
            <a:ext cx="3329798" cy="26396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6702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0164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36266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70888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05510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340132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74754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609375" y="4683963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70208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04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438542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2709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06876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41043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975210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609375" y="549674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68248" y="4689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80083" y="548905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Lag(1)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3" idx="2"/>
            <a:endCxn id="13" idx="0"/>
          </p:cNvCxnSpPr>
          <p:nvPr/>
        </p:nvCxnSpPr>
        <p:spPr>
          <a:xfrm>
            <a:off x="448165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512390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5766162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408416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050670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692924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335178" y="5037924"/>
            <a:ext cx="637353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163029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797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431363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065530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699697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7333864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968031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602196" y="6206135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372904" y="61984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Lag(2)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13" idx="2"/>
            <a:endCxn id="67" idx="0"/>
          </p:cNvCxnSpPr>
          <p:nvPr/>
        </p:nvCxnSpPr>
        <p:spPr>
          <a:xfrm>
            <a:off x="5119007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765779" y="5858388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5" idx="2"/>
            <a:endCxn id="69" idx="0"/>
          </p:cNvCxnSpPr>
          <p:nvPr/>
        </p:nvCxnSpPr>
        <p:spPr>
          <a:xfrm>
            <a:off x="6387341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6" idx="2"/>
            <a:endCxn id="70" idx="0"/>
          </p:cNvCxnSpPr>
          <p:nvPr/>
        </p:nvCxnSpPr>
        <p:spPr>
          <a:xfrm>
            <a:off x="7021508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7" idx="2"/>
            <a:endCxn id="71" idx="0"/>
          </p:cNvCxnSpPr>
          <p:nvPr/>
        </p:nvCxnSpPr>
        <p:spPr>
          <a:xfrm>
            <a:off x="7655675" y="5850703"/>
            <a:ext cx="626988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8" idx="2"/>
            <a:endCxn id="72" idx="0"/>
          </p:cNvCxnSpPr>
          <p:nvPr/>
        </p:nvCxnSpPr>
        <p:spPr>
          <a:xfrm>
            <a:off x="8289842" y="5850703"/>
            <a:ext cx="626986" cy="35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38551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02014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7654763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89385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8924007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9558629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0193251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827872" y="1091102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388705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7022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7657039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8291206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3" name="직사각형 102"/>
          <p:cNvSpPr/>
          <p:nvPr/>
        </p:nvSpPr>
        <p:spPr>
          <a:xfrm>
            <a:off x="8925373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9559540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10193707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827872" y="1903881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686745" y="1096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598580" y="189619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diff(1)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6383348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7017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7651682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8285849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8920016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554183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10188350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10822515" y="2711536"/>
            <a:ext cx="629264" cy="35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4292328" y="2505883"/>
            <a:ext cx="21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diff(difference = 2)</a:t>
            </a:r>
          </a:p>
          <a:p>
            <a:pPr algn="ctr"/>
            <a:r>
              <a:rPr lang="en-US" altLang="ko-KR" dirty="0" smtClean="0"/>
              <a:t>diff(diff(1))</a:t>
            </a:r>
            <a:endParaRPr lang="ko-KR" altLang="en-US" dirty="0"/>
          </a:p>
        </p:txBody>
      </p:sp>
      <p:sp>
        <p:nvSpPr>
          <p:cNvPr id="135" name="오른쪽 대괄호 134"/>
          <p:cNvSpPr/>
          <p:nvPr/>
        </p:nvSpPr>
        <p:spPr>
          <a:xfrm rot="5400000">
            <a:off x="754590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오른쪽 대괄호 135"/>
          <p:cNvSpPr/>
          <p:nvPr/>
        </p:nvSpPr>
        <p:spPr>
          <a:xfrm rot="5400000">
            <a:off x="8181675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오른쪽 대괄호 136"/>
          <p:cNvSpPr/>
          <p:nvPr/>
        </p:nvSpPr>
        <p:spPr>
          <a:xfrm rot="5400000">
            <a:off x="8817447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대괄호 137"/>
          <p:cNvSpPr/>
          <p:nvPr/>
        </p:nvSpPr>
        <p:spPr>
          <a:xfrm rot="5400000">
            <a:off x="9453219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오른쪽 대괄호 138"/>
          <p:cNvSpPr/>
          <p:nvPr/>
        </p:nvSpPr>
        <p:spPr>
          <a:xfrm rot="5400000">
            <a:off x="10088991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대괄호 139"/>
          <p:cNvSpPr/>
          <p:nvPr/>
        </p:nvSpPr>
        <p:spPr>
          <a:xfrm rot="5400000">
            <a:off x="10724763" y="1311052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뺄셈 기호 140"/>
          <p:cNvSpPr/>
          <p:nvPr/>
        </p:nvSpPr>
        <p:spPr>
          <a:xfrm>
            <a:off x="6853373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뺄셈 기호 141"/>
          <p:cNvSpPr/>
          <p:nvPr/>
        </p:nvSpPr>
        <p:spPr>
          <a:xfrm>
            <a:off x="7491680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뺄셈 기호 142"/>
          <p:cNvSpPr/>
          <p:nvPr/>
        </p:nvSpPr>
        <p:spPr>
          <a:xfrm>
            <a:off x="8129987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뺄셈 기호 143"/>
          <p:cNvSpPr/>
          <p:nvPr/>
        </p:nvSpPr>
        <p:spPr>
          <a:xfrm>
            <a:off x="8768294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뺄셈 기호 144"/>
          <p:cNvSpPr/>
          <p:nvPr/>
        </p:nvSpPr>
        <p:spPr>
          <a:xfrm>
            <a:off x="9406601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뺄셈 기호 145"/>
          <p:cNvSpPr/>
          <p:nvPr/>
        </p:nvSpPr>
        <p:spPr>
          <a:xfrm>
            <a:off x="10044908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뺄셈 기호 146"/>
          <p:cNvSpPr/>
          <p:nvPr/>
        </p:nvSpPr>
        <p:spPr>
          <a:xfrm>
            <a:off x="10683215" y="1556997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>
            <a:stCxn id="141" idx="1"/>
          </p:cNvCxnSpPr>
          <p:nvPr/>
        </p:nvCxnSpPr>
        <p:spPr>
          <a:xfrm>
            <a:off x="7006650" y="1675866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2" idx="1"/>
          </p:cNvCxnSpPr>
          <p:nvPr/>
        </p:nvCxnSpPr>
        <p:spPr>
          <a:xfrm>
            <a:off x="7644957" y="1675866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3" idx="1"/>
          </p:cNvCxnSpPr>
          <p:nvPr/>
        </p:nvCxnSpPr>
        <p:spPr>
          <a:xfrm>
            <a:off x="8283264" y="1675866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4" idx="1"/>
          </p:cNvCxnSpPr>
          <p:nvPr/>
        </p:nvCxnSpPr>
        <p:spPr>
          <a:xfrm>
            <a:off x="8921571" y="1675866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5" idx="1"/>
          </p:cNvCxnSpPr>
          <p:nvPr/>
        </p:nvCxnSpPr>
        <p:spPr>
          <a:xfrm>
            <a:off x="9559878" y="1675866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46" idx="1"/>
          </p:cNvCxnSpPr>
          <p:nvPr/>
        </p:nvCxnSpPr>
        <p:spPr>
          <a:xfrm>
            <a:off x="10198185" y="1675866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7" idx="1"/>
          </p:cNvCxnSpPr>
          <p:nvPr/>
        </p:nvCxnSpPr>
        <p:spPr>
          <a:xfrm>
            <a:off x="10836492" y="1675866"/>
            <a:ext cx="306012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오른쪽 대괄호 161"/>
          <p:cNvSpPr/>
          <p:nvPr/>
        </p:nvSpPr>
        <p:spPr>
          <a:xfrm rot="5400000">
            <a:off x="751501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대괄호 162"/>
          <p:cNvSpPr/>
          <p:nvPr/>
        </p:nvSpPr>
        <p:spPr>
          <a:xfrm rot="5400000">
            <a:off x="8150790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오른쪽 대괄호 163"/>
          <p:cNvSpPr/>
          <p:nvPr/>
        </p:nvSpPr>
        <p:spPr>
          <a:xfrm rot="5400000">
            <a:off x="8786562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오른쪽 대괄호 164"/>
          <p:cNvSpPr/>
          <p:nvPr/>
        </p:nvSpPr>
        <p:spPr>
          <a:xfrm rot="5400000">
            <a:off x="9422334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오른쪽 대괄호 165"/>
          <p:cNvSpPr/>
          <p:nvPr/>
        </p:nvSpPr>
        <p:spPr>
          <a:xfrm rot="5400000">
            <a:off x="10058106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오른쪽 대괄호 166"/>
          <p:cNvSpPr/>
          <p:nvPr/>
        </p:nvSpPr>
        <p:spPr>
          <a:xfrm rot="5400000">
            <a:off x="10693878" y="2123328"/>
            <a:ext cx="201317" cy="4910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뺄셈 기호 168"/>
          <p:cNvSpPr/>
          <p:nvPr/>
        </p:nvSpPr>
        <p:spPr>
          <a:xfrm>
            <a:off x="7458260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뺄셈 기호 169"/>
          <p:cNvSpPr/>
          <p:nvPr/>
        </p:nvSpPr>
        <p:spPr>
          <a:xfrm>
            <a:off x="8096567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뺄셈 기호 170"/>
          <p:cNvSpPr/>
          <p:nvPr/>
        </p:nvSpPr>
        <p:spPr>
          <a:xfrm>
            <a:off x="8734874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뺄셈 기호 171"/>
          <p:cNvSpPr/>
          <p:nvPr/>
        </p:nvSpPr>
        <p:spPr>
          <a:xfrm>
            <a:off x="9373181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뺄셈 기호 172"/>
          <p:cNvSpPr/>
          <p:nvPr/>
        </p:nvSpPr>
        <p:spPr>
          <a:xfrm>
            <a:off x="10011488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뺄셈 기호 173"/>
          <p:cNvSpPr/>
          <p:nvPr/>
        </p:nvSpPr>
        <p:spPr>
          <a:xfrm>
            <a:off x="10649795" y="2369273"/>
            <a:ext cx="306553" cy="192470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화살표 연결선 175"/>
          <p:cNvCxnSpPr>
            <a:stCxn id="169" idx="1"/>
          </p:cNvCxnSpPr>
          <p:nvPr/>
        </p:nvCxnSpPr>
        <p:spPr>
          <a:xfrm>
            <a:off x="7611537" y="2488142"/>
            <a:ext cx="3308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70" idx="1"/>
          </p:cNvCxnSpPr>
          <p:nvPr/>
        </p:nvCxnSpPr>
        <p:spPr>
          <a:xfrm>
            <a:off x="8249844" y="2488142"/>
            <a:ext cx="32671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1" idx="1"/>
          </p:cNvCxnSpPr>
          <p:nvPr/>
        </p:nvCxnSpPr>
        <p:spPr>
          <a:xfrm>
            <a:off x="8888151" y="2488142"/>
            <a:ext cx="32257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>
            <a:stCxn id="172" idx="1"/>
          </p:cNvCxnSpPr>
          <p:nvPr/>
        </p:nvCxnSpPr>
        <p:spPr>
          <a:xfrm>
            <a:off x="9526458" y="2488142"/>
            <a:ext cx="31843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73" idx="1"/>
          </p:cNvCxnSpPr>
          <p:nvPr/>
        </p:nvCxnSpPr>
        <p:spPr>
          <a:xfrm>
            <a:off x="10164765" y="2488142"/>
            <a:ext cx="31429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74" idx="1"/>
          </p:cNvCxnSpPr>
          <p:nvPr/>
        </p:nvCxnSpPr>
        <p:spPr>
          <a:xfrm>
            <a:off x="10803072" y="2488142"/>
            <a:ext cx="310154" cy="2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1071402" y="-2321170"/>
            <a:ext cx="9145260" cy="10482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4374"/>
              </p:ext>
            </p:extLst>
          </p:nvPr>
        </p:nvGraphicFramePr>
        <p:xfrm>
          <a:off x="1473200" y="2476511"/>
          <a:ext cx="3568700" cy="485465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13740">
                  <a:extLst>
                    <a:ext uri="{9D8B030D-6E8A-4147-A177-3AD203B41FA5}">
                      <a16:colId xmlns:a16="http://schemas.microsoft.com/office/drawing/2014/main" val="3257766126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1959557260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3492830002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4193504295"/>
                    </a:ext>
                  </a:extLst>
                </a:gridCol>
                <a:gridCol w="713740">
                  <a:extLst>
                    <a:ext uri="{9D8B030D-6E8A-4147-A177-3AD203B41FA5}">
                      <a16:colId xmlns:a16="http://schemas.microsoft.com/office/drawing/2014/main" val="2181892340"/>
                    </a:ext>
                  </a:extLst>
                </a:gridCol>
              </a:tblGrid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학생수계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lag(3)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005034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31120771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9187938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59616066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8,658,358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84145440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8,535,867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1913656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8,414,423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52267903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8,361,933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34571955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8,379,775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904137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8,371,630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4180257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8,371,421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079444490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2009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8,354,891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52693344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8,309,932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32255266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8,187,782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41910705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8,016,924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9331885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7,807,663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34573712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7,586,266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703532669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7,370,308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419923385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7,173,904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213245743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6,973,154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859615017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6,806,411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1169276211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6,454,281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6,621,547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3739157284"/>
                  </a:ext>
                </a:extLst>
              </a:tr>
              <a:tr h="211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5,995,239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6,122,198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6,295,366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6,454,281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99" marR="8599" marT="8599" marB="0" anchor="ctr"/>
                </a:tc>
                <a:extLst>
                  <a:ext uri="{0D108BD9-81ED-4DB2-BD59-A6C34878D82A}">
                    <a16:rowId xmlns:a16="http://schemas.microsoft.com/office/drawing/2014/main" val="2194859265"/>
                  </a:ext>
                </a:extLst>
              </a:tr>
            </a:tbl>
          </a:graphicData>
        </a:graphic>
      </p:graphicFrame>
      <p:sp>
        <p:nvSpPr>
          <p:cNvPr id="41" name="모서리가 둥근 직사각형 40"/>
          <p:cNvSpPr/>
          <p:nvPr/>
        </p:nvSpPr>
        <p:spPr>
          <a:xfrm>
            <a:off x="2290530" y="2289539"/>
            <a:ext cx="586805" cy="51429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07882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687134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23728" y="2289538"/>
            <a:ext cx="586805" cy="514291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47" idx="0"/>
            <a:endCxn id="38" idx="1"/>
          </p:cNvCxnSpPr>
          <p:nvPr/>
        </p:nvCxnSpPr>
        <p:spPr>
          <a:xfrm rot="16200000" flipH="1">
            <a:off x="4126541" y="1464282"/>
            <a:ext cx="758462" cy="2408974"/>
          </a:xfrm>
          <a:prstGeom prst="bentConnector4">
            <a:avLst>
              <a:gd name="adj1" fmla="val -30140"/>
              <a:gd name="adj2" fmla="val 81395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8" idx="2"/>
            <a:endCxn id="39" idx="1"/>
          </p:cNvCxnSpPr>
          <p:nvPr/>
        </p:nvCxnSpPr>
        <p:spPr>
          <a:xfrm rot="5400000" flipH="1" flipV="1">
            <a:off x="3678521" y="5447329"/>
            <a:ext cx="2287134" cy="1683103"/>
          </a:xfrm>
          <a:prstGeom prst="bentConnector4">
            <a:avLst>
              <a:gd name="adj1" fmla="val -9440"/>
              <a:gd name="adj2" fmla="val 71544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9" idx="2"/>
            <a:endCxn id="40" idx="1"/>
          </p:cNvCxnSpPr>
          <p:nvPr/>
        </p:nvCxnSpPr>
        <p:spPr>
          <a:xfrm rot="5400000" flipH="1" flipV="1">
            <a:off x="5116886" y="6839075"/>
            <a:ext cx="193618" cy="993128"/>
          </a:xfrm>
          <a:prstGeom prst="bentConnector4">
            <a:avLst>
              <a:gd name="adj1" fmla="val -216458"/>
              <a:gd name="adj2" fmla="val 64772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59" y="2125011"/>
            <a:ext cx="3674981" cy="184597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40" y="4198908"/>
            <a:ext cx="3768218" cy="189281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59" y="6315841"/>
            <a:ext cx="3674981" cy="184597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02" y="-2125129"/>
            <a:ext cx="8547383" cy="4293430"/>
          </a:xfrm>
          <a:prstGeom prst="rect">
            <a:avLst/>
          </a:prstGeom>
        </p:spPr>
      </p:pic>
      <p:sp>
        <p:nvSpPr>
          <p:cNvPr id="71" name="모서리가 둥근 직사각형 70"/>
          <p:cNvSpPr/>
          <p:nvPr/>
        </p:nvSpPr>
        <p:spPr>
          <a:xfrm>
            <a:off x="2541494" y="-1305997"/>
            <a:ext cx="230862" cy="1817707"/>
          </a:xfrm>
          <a:prstGeom prst="round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38" idx="3"/>
            <a:endCxn id="71" idx="0"/>
          </p:cNvCxnSpPr>
          <p:nvPr/>
        </p:nvCxnSpPr>
        <p:spPr>
          <a:xfrm flipH="1" flipV="1">
            <a:off x="2656925" y="-1305997"/>
            <a:ext cx="6728315" cy="4353997"/>
          </a:xfrm>
          <a:prstGeom prst="bentConnector4">
            <a:avLst>
              <a:gd name="adj1" fmla="val -10193"/>
              <a:gd name="adj2" fmla="val 121607"/>
            </a:avLst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3031415" y="-1295578"/>
            <a:ext cx="270401" cy="1808641"/>
          </a:xfrm>
          <a:prstGeom prst="round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592849" y="-1295578"/>
            <a:ext cx="205153" cy="1808642"/>
          </a:xfrm>
          <a:prstGeom prst="roundRect">
            <a:avLst/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꺾인 연결선 76"/>
          <p:cNvCxnSpPr>
            <a:stCxn id="39" idx="3"/>
            <a:endCxn id="74" idx="0"/>
          </p:cNvCxnSpPr>
          <p:nvPr/>
        </p:nvCxnSpPr>
        <p:spPr>
          <a:xfrm flipH="1" flipV="1">
            <a:off x="3166616" y="-1295578"/>
            <a:ext cx="6265242" cy="6440892"/>
          </a:xfrm>
          <a:prstGeom prst="bentConnector4">
            <a:avLst>
              <a:gd name="adj1" fmla="val -6315"/>
              <a:gd name="adj2" fmla="val 112012"/>
            </a:avLst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0" idx="3"/>
            <a:endCxn id="75" idx="0"/>
          </p:cNvCxnSpPr>
          <p:nvPr/>
        </p:nvCxnSpPr>
        <p:spPr>
          <a:xfrm flipH="1" flipV="1">
            <a:off x="3695426" y="-1295578"/>
            <a:ext cx="5689814" cy="8534408"/>
          </a:xfrm>
          <a:prstGeom prst="bentConnector4">
            <a:avLst>
              <a:gd name="adj1" fmla="val -4018"/>
              <a:gd name="adj2" fmla="val 107006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1" idx="0"/>
          </p:cNvCxnSpPr>
          <p:nvPr/>
        </p:nvCxnSpPr>
        <p:spPr>
          <a:xfrm rot="5400000" flipH="1" flipV="1">
            <a:off x="2829714" y="1817970"/>
            <a:ext cx="225789" cy="717351"/>
          </a:xfrm>
          <a:prstGeom prst="bentConnector2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2705045" y="7426538"/>
            <a:ext cx="1276405" cy="217275"/>
          </a:xfrm>
          <a:prstGeom prst="bentConnector3">
            <a:avLst>
              <a:gd name="adj1" fmla="val 1868"/>
            </a:avLst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/>
          <p:nvPr/>
        </p:nvCxnSpPr>
        <p:spPr>
          <a:xfrm>
            <a:off x="2434143" y="7427551"/>
            <a:ext cx="2533145" cy="425812"/>
          </a:xfrm>
          <a:prstGeom prst="bentConnector3">
            <a:avLst>
              <a:gd name="adj1" fmla="val 1870"/>
            </a:avLst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657</Words>
  <Application>Microsoft Office PowerPoint</Application>
  <PresentationFormat>와이드스크린</PresentationFormat>
  <Paragraphs>562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나눔손글씨 붓</vt:lpstr>
      <vt:lpstr>맑은 고딕</vt:lpstr>
      <vt:lpstr>Arial</vt:lpstr>
      <vt:lpstr>Arial Black</vt:lpstr>
      <vt:lpstr>Candara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57</cp:revision>
  <dcterms:created xsi:type="dcterms:W3CDTF">2021-02-20T15:46:46Z</dcterms:created>
  <dcterms:modified xsi:type="dcterms:W3CDTF">2021-02-28T11:47:01Z</dcterms:modified>
</cp:coreProperties>
</file>