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6" r:id="rId2"/>
    <p:sldId id="259" r:id="rId3"/>
    <p:sldId id="256" r:id="rId4"/>
    <p:sldId id="258" r:id="rId5"/>
    <p:sldId id="27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37" y="77"/>
      </p:cViewPr>
      <p:guideLst>
        <p:guide orient="horz" pos="3566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190C3-B361-4589-A7A5-616181CA4866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7B5AA-97E5-4C36-A9EA-892CC7C42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9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6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3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0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8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8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42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9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9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7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0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1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0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450" y="571500"/>
            <a:ext cx="8141258" cy="59619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8508" y="39565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1-2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52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603469" y="764986"/>
            <a:ext cx="6892414" cy="5324167"/>
            <a:chOff x="2585884" y="98323"/>
            <a:chExt cx="6892414" cy="532416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4" t="27527" r="62616" b="42509"/>
            <a:stretch/>
          </p:blipFill>
          <p:spPr>
            <a:xfrm>
              <a:off x="4957915" y="98323"/>
              <a:ext cx="2435942" cy="2054942"/>
            </a:xfrm>
            <a:prstGeom prst="ellipse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2585884" y="1125793"/>
              <a:ext cx="6892414" cy="4296697"/>
              <a:chOff x="2585884" y="1125793"/>
              <a:chExt cx="6892414" cy="4296697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23" t="56918" r="49570" b="2365"/>
              <a:stretch/>
            </p:blipFill>
            <p:spPr>
              <a:xfrm>
                <a:off x="2585884" y="2630128"/>
                <a:ext cx="2880852" cy="2792362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08" t="60358" r="3262" b="2796"/>
              <a:stretch/>
            </p:blipFill>
            <p:spPr>
              <a:xfrm>
                <a:off x="6705600" y="2762863"/>
                <a:ext cx="2772698" cy="2526891"/>
              </a:xfrm>
              <a:prstGeom prst="rect">
                <a:avLst/>
              </a:prstGeom>
            </p:spPr>
          </p:pic>
          <p:sp>
            <p:nvSpPr>
              <p:cNvPr id="9" name="굽은 화살표 8"/>
              <p:cNvSpPr/>
              <p:nvPr/>
            </p:nvSpPr>
            <p:spPr>
              <a:xfrm rot="5400000">
                <a:off x="6931745" y="1199535"/>
                <a:ext cx="1484671" cy="1337188"/>
              </a:xfrm>
              <a:prstGeom prst="bentArrow">
                <a:avLst>
                  <a:gd name="adj1" fmla="val 35294"/>
                  <a:gd name="adj2" fmla="val 25000"/>
                  <a:gd name="adj3" fmla="val 25000"/>
                  <a:gd name="adj4" fmla="val 4375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굽은 화살표 9"/>
              <p:cNvSpPr/>
              <p:nvPr/>
            </p:nvSpPr>
            <p:spPr>
              <a:xfrm rot="16200000" flipH="1">
                <a:off x="3546985" y="1199535"/>
                <a:ext cx="1484671" cy="1337188"/>
              </a:xfrm>
              <a:prstGeom prst="bentArrow">
                <a:avLst>
                  <a:gd name="adj1" fmla="val 35294"/>
                  <a:gd name="adj2" fmla="val 25000"/>
                  <a:gd name="adj3" fmla="val 25000"/>
                  <a:gd name="adj4" fmla="val 4375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4660490" y="2467897"/>
                <a:ext cx="297425" cy="63909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077496" y="1809136"/>
                <a:ext cx="17780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시계열</a:t>
                </a:r>
                <a:r>
                  <a:rPr lang="ko-KR" altLang="en-US" sz="32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 패턴</a:t>
                </a:r>
                <a:endParaRPr lang="ko-KR" altLang="en-US" sz="3200" dirty="0">
                  <a:latin typeface="나눔손글씨 붓" panose="03060600000000000000" pitchFamily="66" charset="-127"/>
                  <a:ea typeface="나눔손글씨 붓" panose="03060600000000000000" pitchFamily="66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10466" y="1783933"/>
                <a:ext cx="1388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백색 잡음</a:t>
                </a:r>
                <a:endParaRPr lang="ko-KR" altLang="en-US" sz="3200" dirty="0">
                  <a:latin typeface="나눔손글씨 붓" panose="03060600000000000000" pitchFamily="66" charset="-127"/>
                  <a:ea typeface="나눔손글씨 붓" panose="03060600000000000000" pitchFamily="66" charset="-127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1248508" y="39565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1-3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60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71" b="49698"/>
          <a:stretch/>
        </p:blipFill>
        <p:spPr>
          <a:xfrm>
            <a:off x="2458509" y="1851162"/>
            <a:ext cx="3538728" cy="3081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8565" y="5023457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독립변수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5960" y="2833002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종속변수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71" b="49698"/>
          <a:stretch/>
        </p:blipFill>
        <p:spPr>
          <a:xfrm>
            <a:off x="6610755" y="1851162"/>
            <a:ext cx="3538728" cy="3081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24280" y="4949715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시간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8206" y="2833002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종속변수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8459" y="54235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일반데이터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95289" y="54235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시계열데이터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48508" y="39565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1-4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0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34627"/>
              </p:ext>
            </p:extLst>
          </p:nvPr>
        </p:nvGraphicFramePr>
        <p:xfrm>
          <a:off x="1966450" y="521121"/>
          <a:ext cx="3120486" cy="563386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40162">
                  <a:extLst>
                    <a:ext uri="{9D8B030D-6E8A-4147-A177-3AD203B41FA5}">
                      <a16:colId xmlns:a16="http://schemas.microsoft.com/office/drawing/2014/main" val="3367289528"/>
                    </a:ext>
                  </a:extLst>
                </a:gridCol>
                <a:gridCol w="1040162">
                  <a:extLst>
                    <a:ext uri="{9D8B030D-6E8A-4147-A177-3AD203B41FA5}">
                      <a16:colId xmlns:a16="http://schemas.microsoft.com/office/drawing/2014/main" val="2969341645"/>
                    </a:ext>
                  </a:extLst>
                </a:gridCol>
                <a:gridCol w="1040162">
                  <a:extLst>
                    <a:ext uri="{9D8B030D-6E8A-4147-A177-3AD203B41FA5}">
                      <a16:colId xmlns:a16="http://schemas.microsoft.com/office/drawing/2014/main" val="893241659"/>
                    </a:ext>
                  </a:extLst>
                </a:gridCol>
              </a:tblGrid>
              <a:tr h="3626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연도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전체학생수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r>
                        <a:rPr lang="ko-KR" altLang="en-US" sz="1200" u="none" strike="noStrike">
                          <a:effectLst/>
                        </a:rPr>
                        <a:t>년전학생수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78292788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1999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8,658,358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32057396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8,535,867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8,658,358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8879368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8,414,423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8,535,867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021860938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8,361,933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8,414,423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366253818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8,379,775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8,361,933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121769673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8,371,630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8,379,775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50963340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8,371,421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8,371,630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1476888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8,354,891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8,371,421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63939600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8,309,932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8,354,891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911485974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8,187,782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8,309,932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51871741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8,016,924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8,187,782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059766618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7,807,663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8,016,924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94855536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7,586,266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7,807,663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2878648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7,370,308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7,586,266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05141276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7,173,904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7,370,308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7423340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6,973,154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7,173,904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71075306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6,806,411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6,973,154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3060066503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6,621,547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6,806,411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1109686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6,454,281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6,621,547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597100894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6,295,366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6,454,281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40323571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6,122,198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6,295,366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40498016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2020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5,995,239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6,122,198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8668242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5,995,239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571516850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3912255" y="99443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912255" y="122264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912255" y="145084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912255" y="167905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912255" y="190725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912255" y="213546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912255" y="236367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912255" y="259187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912255" y="282008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912255" y="304828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912255" y="327649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912255" y="350470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912255" y="373290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912255" y="396111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912255" y="418931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912255" y="441752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912255" y="464573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912255" y="487393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912255" y="510214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912255" y="533034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912255" y="555855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16" y="1389385"/>
            <a:ext cx="6062467" cy="3905795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3156155" y="1119009"/>
            <a:ext cx="756100" cy="4839339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193457" y="1114097"/>
            <a:ext cx="756100" cy="4839339"/>
          </a:xfrm>
          <a:prstGeom prst="round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34"/>
          <p:cNvCxnSpPr>
            <a:stCxn id="33" idx="3"/>
            <a:endCxn id="31" idx="1"/>
          </p:cNvCxnSpPr>
          <p:nvPr/>
        </p:nvCxnSpPr>
        <p:spPr>
          <a:xfrm flipV="1">
            <a:off x="4949557" y="3342283"/>
            <a:ext cx="717859" cy="191484"/>
          </a:xfrm>
          <a:prstGeom prst="bentConnector3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2" idx="2"/>
          </p:cNvCxnSpPr>
          <p:nvPr/>
        </p:nvCxnSpPr>
        <p:spPr>
          <a:xfrm rot="5400000" flipH="1" flipV="1">
            <a:off x="5923944" y="2905440"/>
            <a:ext cx="663168" cy="5442647"/>
          </a:xfrm>
          <a:prstGeom prst="bentConnector4">
            <a:avLst>
              <a:gd name="adj1" fmla="val -34471"/>
              <a:gd name="adj2" fmla="val 100081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0034" y="62510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1-5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64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034" y="62510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1-8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81856"/>
            <a:ext cx="7192108" cy="565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8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92</Words>
  <Application>Microsoft Office PowerPoint</Application>
  <PresentationFormat>와이드스크린</PresentationFormat>
  <Paragraphs>84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나눔손글씨 붓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63</cp:revision>
  <dcterms:created xsi:type="dcterms:W3CDTF">2021-02-20T15:46:46Z</dcterms:created>
  <dcterms:modified xsi:type="dcterms:W3CDTF">2021-03-07T13:21:58Z</dcterms:modified>
</cp:coreProperties>
</file>