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77" r:id="rId4"/>
    <p:sldId id="278" r:id="rId5"/>
    <p:sldId id="279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7" y="77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0C3-B361-4589-A7A5-616181CA4866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7B5AA-97E5-4C36-A9EA-892CC7C42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2579794" y="793299"/>
            <a:ext cx="5597051" cy="4437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631" y="64183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5-3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7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9822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44444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79066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3688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48310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82932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17554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52175" y="16154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13008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47175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81342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615509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249676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83843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18010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152175" y="242822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11048" y="1620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2883" y="242054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4" idx="2"/>
            <a:endCxn id="13" idx="0"/>
          </p:cNvCxnSpPr>
          <p:nvPr/>
        </p:nvCxnSpPr>
        <p:spPr>
          <a:xfrm>
            <a:off x="4024454" y="1969409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66708" y="1969409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308962" y="1969409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51216" y="1969409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593470" y="1969409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235724" y="1969409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877978" y="1969409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705829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339996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974163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608330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42497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876664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510831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144996" y="313762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15704" y="312993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3" idx="2"/>
            <a:endCxn id="31" idx="0"/>
          </p:cNvCxnSpPr>
          <p:nvPr/>
        </p:nvCxnSpPr>
        <p:spPr>
          <a:xfrm>
            <a:off x="4661807" y="27821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308579" y="278987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5" idx="2"/>
            <a:endCxn id="33" idx="0"/>
          </p:cNvCxnSpPr>
          <p:nvPr/>
        </p:nvCxnSpPr>
        <p:spPr>
          <a:xfrm>
            <a:off x="5930141" y="27821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6" idx="2"/>
            <a:endCxn id="34" idx="0"/>
          </p:cNvCxnSpPr>
          <p:nvPr/>
        </p:nvCxnSpPr>
        <p:spPr>
          <a:xfrm>
            <a:off x="6564308" y="27821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7" idx="2"/>
            <a:endCxn id="35" idx="0"/>
          </p:cNvCxnSpPr>
          <p:nvPr/>
        </p:nvCxnSpPr>
        <p:spPr>
          <a:xfrm>
            <a:off x="7198475" y="27821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8" idx="2"/>
            <a:endCxn id="36" idx="0"/>
          </p:cNvCxnSpPr>
          <p:nvPr/>
        </p:nvCxnSpPr>
        <p:spPr>
          <a:xfrm>
            <a:off x="7832642" y="2782188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0631" y="64183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5-5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02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대괄호 3"/>
          <p:cNvSpPr/>
          <p:nvPr/>
        </p:nvSpPr>
        <p:spPr>
          <a:xfrm rot="5400000">
            <a:off x="5711966" y="2446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72180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06802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41424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76046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10668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45290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79912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614533" y="2234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75366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09533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43700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077867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12034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346201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980368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14533" y="3046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73406" y="223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5241" y="3039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diff(1)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70009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04176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38343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72510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06677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340844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975011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609176" y="3854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78989" y="3648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32" name="오른쪽 대괄호 31"/>
          <p:cNvSpPr/>
          <p:nvPr/>
        </p:nvSpPr>
        <p:spPr>
          <a:xfrm rot="5400000">
            <a:off x="6332564" y="2454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대괄호 32"/>
          <p:cNvSpPr/>
          <p:nvPr/>
        </p:nvSpPr>
        <p:spPr>
          <a:xfrm rot="5400000">
            <a:off x="6968336" y="2454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>
            <a:off x="7604108" y="2454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대괄호 34"/>
          <p:cNvSpPr/>
          <p:nvPr/>
        </p:nvSpPr>
        <p:spPr>
          <a:xfrm rot="5400000">
            <a:off x="8239880" y="2454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/>
          <p:cNvSpPr/>
          <p:nvPr/>
        </p:nvSpPr>
        <p:spPr>
          <a:xfrm rot="5400000">
            <a:off x="8875652" y="2454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대괄호 36"/>
          <p:cNvSpPr/>
          <p:nvPr/>
        </p:nvSpPr>
        <p:spPr>
          <a:xfrm rot="5400000">
            <a:off x="9511424" y="2454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뺄셈 기호 37"/>
          <p:cNvSpPr/>
          <p:nvPr/>
        </p:nvSpPr>
        <p:spPr>
          <a:xfrm>
            <a:off x="5640034" y="2699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뺄셈 기호 38"/>
          <p:cNvSpPr/>
          <p:nvPr/>
        </p:nvSpPr>
        <p:spPr>
          <a:xfrm>
            <a:off x="6278341" y="2699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뺄셈 기호 39"/>
          <p:cNvSpPr/>
          <p:nvPr/>
        </p:nvSpPr>
        <p:spPr>
          <a:xfrm>
            <a:off x="6916648" y="2699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뺄셈 기호 40"/>
          <p:cNvSpPr/>
          <p:nvPr/>
        </p:nvSpPr>
        <p:spPr>
          <a:xfrm>
            <a:off x="7554955" y="2699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뺄셈 기호 41"/>
          <p:cNvSpPr/>
          <p:nvPr/>
        </p:nvSpPr>
        <p:spPr>
          <a:xfrm>
            <a:off x="8193262" y="2699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뺄셈 기호 42"/>
          <p:cNvSpPr/>
          <p:nvPr/>
        </p:nvSpPr>
        <p:spPr>
          <a:xfrm>
            <a:off x="8831569" y="2699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뺄셈 기호 43"/>
          <p:cNvSpPr/>
          <p:nvPr/>
        </p:nvSpPr>
        <p:spPr>
          <a:xfrm>
            <a:off x="9469876" y="2699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38" idx="1"/>
          </p:cNvCxnSpPr>
          <p:nvPr/>
        </p:nvCxnSpPr>
        <p:spPr>
          <a:xfrm>
            <a:off x="5793311" y="2818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9" idx="1"/>
          </p:cNvCxnSpPr>
          <p:nvPr/>
        </p:nvCxnSpPr>
        <p:spPr>
          <a:xfrm>
            <a:off x="6431618" y="2818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1"/>
          </p:cNvCxnSpPr>
          <p:nvPr/>
        </p:nvCxnSpPr>
        <p:spPr>
          <a:xfrm>
            <a:off x="7069925" y="2818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1"/>
          </p:cNvCxnSpPr>
          <p:nvPr/>
        </p:nvCxnSpPr>
        <p:spPr>
          <a:xfrm>
            <a:off x="7708232" y="2818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2" idx="1"/>
          </p:cNvCxnSpPr>
          <p:nvPr/>
        </p:nvCxnSpPr>
        <p:spPr>
          <a:xfrm>
            <a:off x="8346539" y="2818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1"/>
          </p:cNvCxnSpPr>
          <p:nvPr/>
        </p:nvCxnSpPr>
        <p:spPr>
          <a:xfrm>
            <a:off x="8984846" y="2818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1"/>
          </p:cNvCxnSpPr>
          <p:nvPr/>
        </p:nvCxnSpPr>
        <p:spPr>
          <a:xfrm>
            <a:off x="9623153" y="2818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오른쪽 대괄호 51"/>
          <p:cNvSpPr/>
          <p:nvPr/>
        </p:nvSpPr>
        <p:spPr>
          <a:xfrm rot="5400000">
            <a:off x="6301679" y="3266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대괄호 52"/>
          <p:cNvSpPr/>
          <p:nvPr/>
        </p:nvSpPr>
        <p:spPr>
          <a:xfrm rot="5400000">
            <a:off x="6937451" y="3266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대괄호 53"/>
          <p:cNvSpPr/>
          <p:nvPr/>
        </p:nvSpPr>
        <p:spPr>
          <a:xfrm rot="5400000">
            <a:off x="7573223" y="3266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대괄호 54"/>
          <p:cNvSpPr/>
          <p:nvPr/>
        </p:nvSpPr>
        <p:spPr>
          <a:xfrm rot="5400000">
            <a:off x="8208995" y="3266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대괄호 55"/>
          <p:cNvSpPr/>
          <p:nvPr/>
        </p:nvSpPr>
        <p:spPr>
          <a:xfrm rot="5400000">
            <a:off x="8844767" y="3266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/>
          <p:cNvSpPr/>
          <p:nvPr/>
        </p:nvSpPr>
        <p:spPr>
          <a:xfrm rot="5400000">
            <a:off x="9480539" y="3266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뺄셈 기호 57"/>
          <p:cNvSpPr/>
          <p:nvPr/>
        </p:nvSpPr>
        <p:spPr>
          <a:xfrm>
            <a:off x="6244921" y="3512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뺄셈 기호 58"/>
          <p:cNvSpPr/>
          <p:nvPr/>
        </p:nvSpPr>
        <p:spPr>
          <a:xfrm>
            <a:off x="6883228" y="3512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뺄셈 기호 59"/>
          <p:cNvSpPr/>
          <p:nvPr/>
        </p:nvSpPr>
        <p:spPr>
          <a:xfrm>
            <a:off x="7521535" y="3512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뺄셈 기호 60"/>
          <p:cNvSpPr/>
          <p:nvPr/>
        </p:nvSpPr>
        <p:spPr>
          <a:xfrm>
            <a:off x="8159842" y="3512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뺄셈 기호 61"/>
          <p:cNvSpPr/>
          <p:nvPr/>
        </p:nvSpPr>
        <p:spPr>
          <a:xfrm>
            <a:off x="8798149" y="3512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뺄셈 기호 62"/>
          <p:cNvSpPr/>
          <p:nvPr/>
        </p:nvSpPr>
        <p:spPr>
          <a:xfrm>
            <a:off x="9436456" y="3512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58" idx="1"/>
          </p:cNvCxnSpPr>
          <p:nvPr/>
        </p:nvCxnSpPr>
        <p:spPr>
          <a:xfrm>
            <a:off x="6398198" y="3631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1"/>
          </p:cNvCxnSpPr>
          <p:nvPr/>
        </p:nvCxnSpPr>
        <p:spPr>
          <a:xfrm>
            <a:off x="7036505" y="3631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1"/>
          </p:cNvCxnSpPr>
          <p:nvPr/>
        </p:nvCxnSpPr>
        <p:spPr>
          <a:xfrm>
            <a:off x="7674812" y="3631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1" idx="1"/>
          </p:cNvCxnSpPr>
          <p:nvPr/>
        </p:nvCxnSpPr>
        <p:spPr>
          <a:xfrm>
            <a:off x="8313119" y="3631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1"/>
          </p:cNvCxnSpPr>
          <p:nvPr/>
        </p:nvCxnSpPr>
        <p:spPr>
          <a:xfrm>
            <a:off x="8951426" y="3631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3" idx="1"/>
          </p:cNvCxnSpPr>
          <p:nvPr/>
        </p:nvCxnSpPr>
        <p:spPr>
          <a:xfrm>
            <a:off x="9589733" y="3631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0631" y="64183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5-6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9863" y="-2233247"/>
            <a:ext cx="9145260" cy="10482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56685"/>
              </p:ext>
            </p:extLst>
          </p:nvPr>
        </p:nvGraphicFramePr>
        <p:xfrm>
          <a:off x="3231661" y="2564434"/>
          <a:ext cx="3568700" cy="48546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학생수계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048991" y="2377462"/>
            <a:ext cx="586805" cy="51429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6343" y="2377461"/>
            <a:ext cx="586805" cy="514291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45595" y="2377461"/>
            <a:ext cx="586805" cy="514291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82189" y="2377461"/>
            <a:ext cx="586805" cy="514291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7" idx="0"/>
            <a:endCxn id="13" idx="1"/>
          </p:cNvCxnSpPr>
          <p:nvPr/>
        </p:nvCxnSpPr>
        <p:spPr>
          <a:xfrm rot="16200000" flipH="1">
            <a:off x="5885002" y="1552205"/>
            <a:ext cx="758462" cy="2408974"/>
          </a:xfrm>
          <a:prstGeom prst="bentConnector4">
            <a:avLst>
              <a:gd name="adj1" fmla="val -30140"/>
              <a:gd name="adj2" fmla="val 81395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2"/>
            <a:endCxn id="14" idx="1"/>
          </p:cNvCxnSpPr>
          <p:nvPr/>
        </p:nvCxnSpPr>
        <p:spPr>
          <a:xfrm rot="5400000" flipH="1" flipV="1">
            <a:off x="5436982" y="5535252"/>
            <a:ext cx="2287134" cy="1683103"/>
          </a:xfrm>
          <a:prstGeom prst="bentConnector4">
            <a:avLst>
              <a:gd name="adj1" fmla="val -9440"/>
              <a:gd name="adj2" fmla="val 7154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2"/>
            <a:endCxn id="15" idx="1"/>
          </p:cNvCxnSpPr>
          <p:nvPr/>
        </p:nvCxnSpPr>
        <p:spPr>
          <a:xfrm rot="5400000" flipH="1" flipV="1">
            <a:off x="6875347" y="6926998"/>
            <a:ext cx="193618" cy="993128"/>
          </a:xfrm>
          <a:prstGeom prst="bentConnector4">
            <a:avLst>
              <a:gd name="adj1" fmla="val -216458"/>
              <a:gd name="adj2" fmla="val 6477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20" y="2212934"/>
            <a:ext cx="3674981" cy="18459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01" y="4286831"/>
            <a:ext cx="3768218" cy="18928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20" y="6403764"/>
            <a:ext cx="3674981" cy="18459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63" y="-2037206"/>
            <a:ext cx="8547383" cy="429343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299955" y="-1218074"/>
            <a:ext cx="230862" cy="1817707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3"/>
            <a:endCxn id="17" idx="0"/>
          </p:cNvCxnSpPr>
          <p:nvPr/>
        </p:nvCxnSpPr>
        <p:spPr>
          <a:xfrm flipH="1" flipV="1">
            <a:off x="4415386" y="-1218074"/>
            <a:ext cx="6728315" cy="4353997"/>
          </a:xfrm>
          <a:prstGeom prst="bentConnector4">
            <a:avLst>
              <a:gd name="adj1" fmla="val -10193"/>
              <a:gd name="adj2" fmla="val 121607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789876" y="-1207655"/>
            <a:ext cx="270401" cy="1808641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51310" y="-1207655"/>
            <a:ext cx="205153" cy="1808642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4" idx="3"/>
            <a:endCxn id="19" idx="0"/>
          </p:cNvCxnSpPr>
          <p:nvPr/>
        </p:nvCxnSpPr>
        <p:spPr>
          <a:xfrm flipH="1" flipV="1">
            <a:off x="4925077" y="-1207655"/>
            <a:ext cx="6265242" cy="6440892"/>
          </a:xfrm>
          <a:prstGeom prst="bentConnector4">
            <a:avLst>
              <a:gd name="adj1" fmla="val -6315"/>
              <a:gd name="adj2" fmla="val 112012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5" idx="3"/>
            <a:endCxn id="20" idx="0"/>
          </p:cNvCxnSpPr>
          <p:nvPr/>
        </p:nvCxnSpPr>
        <p:spPr>
          <a:xfrm flipH="1" flipV="1">
            <a:off x="5453887" y="-1207655"/>
            <a:ext cx="5689814" cy="8534408"/>
          </a:xfrm>
          <a:prstGeom prst="bentConnector4">
            <a:avLst>
              <a:gd name="adj1" fmla="val -4018"/>
              <a:gd name="adj2" fmla="val 107006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0"/>
          </p:cNvCxnSpPr>
          <p:nvPr/>
        </p:nvCxnSpPr>
        <p:spPr>
          <a:xfrm rot="5400000" flipH="1" flipV="1">
            <a:off x="4588175" y="1905893"/>
            <a:ext cx="225789" cy="717351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463506" y="7514461"/>
            <a:ext cx="1276405" cy="217275"/>
          </a:xfrm>
          <a:prstGeom prst="bentConnector3">
            <a:avLst>
              <a:gd name="adj1" fmla="val 1868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4192604" y="7515474"/>
            <a:ext cx="2533145" cy="425812"/>
          </a:xfrm>
          <a:prstGeom prst="bentConnector3">
            <a:avLst>
              <a:gd name="adj1" fmla="val 1870"/>
            </a:avLst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0631" y="64183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5-7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04" y="460129"/>
            <a:ext cx="9737238" cy="60102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094758" y="91944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976771" y="493761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976771" y="436427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76771" y="265837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971362" y="140471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/>
          <p:cNvSpPr/>
          <p:nvPr/>
        </p:nvSpPr>
        <p:spPr>
          <a:xfrm>
            <a:off x="7218155" y="4480048"/>
            <a:ext cx="383456" cy="52482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7207336" y="276210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대괄호 11"/>
          <p:cNvSpPr/>
          <p:nvPr/>
        </p:nvSpPr>
        <p:spPr>
          <a:xfrm>
            <a:off x="7207336" y="1536455"/>
            <a:ext cx="394275" cy="1225652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등호 12"/>
          <p:cNvSpPr/>
          <p:nvPr/>
        </p:nvSpPr>
        <p:spPr>
          <a:xfrm>
            <a:off x="7390217" y="194231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7439685" y="3440877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덧셈 기호 14"/>
          <p:cNvSpPr/>
          <p:nvPr/>
        </p:nvSpPr>
        <p:spPr>
          <a:xfrm>
            <a:off x="7439684" y="4546065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0631" y="64183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5-19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55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32" y="474783"/>
            <a:ext cx="9706312" cy="599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771516" y="972200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653529" y="5238022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53529" y="4417028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53529" y="2711132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648120" y="1533670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6125968" y="4758580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6125968" y="3669145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5894913" y="4532803"/>
            <a:ext cx="383456" cy="8330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5884094" y="2814862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/>
          <p:cNvSpPr/>
          <p:nvPr/>
        </p:nvSpPr>
        <p:spPr>
          <a:xfrm>
            <a:off x="5884094" y="1654656"/>
            <a:ext cx="394275" cy="1160206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등호 17"/>
          <p:cNvSpPr/>
          <p:nvPr/>
        </p:nvSpPr>
        <p:spPr>
          <a:xfrm>
            <a:off x="6066975" y="1995073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631" y="64183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5-20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2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192</Words>
  <Application>Microsoft Office PowerPoint</Application>
  <PresentationFormat>와이드스크린</PresentationFormat>
  <Paragraphs>176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61</cp:revision>
  <dcterms:created xsi:type="dcterms:W3CDTF">2021-02-20T15:46:46Z</dcterms:created>
  <dcterms:modified xsi:type="dcterms:W3CDTF">2021-03-07T12:54:51Z</dcterms:modified>
</cp:coreProperties>
</file>