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74"/>
      </p:cViewPr>
      <p:guideLst>
        <p:guide orient="horz" pos="3566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0C3-B361-4589-A7A5-616181CA486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7B5AA-97E5-4C36-A9EA-892CC7C42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9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8611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3445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78279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3113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07947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22781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37616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52450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67284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82118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96952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11786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48611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19.4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3445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1.16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78279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318.46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3113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629.00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07947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869.17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22781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919.34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37616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935.26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52450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803.42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67284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854.59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82118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890.51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696952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898.80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311786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385.47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25964" y="2138298"/>
            <a:ext cx="963043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</a:t>
            </a:r>
            <a:r>
              <a:rPr lang="ko-KR" altLang="en-US" sz="1000" dirty="0" smtClean="0">
                <a:solidFill>
                  <a:schemeClr val="tx1"/>
                </a:solidFill>
              </a:rPr>
              <a:t>년도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예측데이터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42453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7287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72121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6955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01789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16623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1458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46292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61126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75960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90794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05628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384987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곱셈 기호 59"/>
          <p:cNvSpPr/>
          <p:nvPr/>
        </p:nvSpPr>
        <p:spPr>
          <a:xfrm>
            <a:off x="371440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446162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곱셈 기호 72"/>
          <p:cNvSpPr/>
          <p:nvPr/>
        </p:nvSpPr>
        <p:spPr>
          <a:xfrm>
            <a:off x="432615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073378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곱셈 기호 74"/>
          <p:cNvSpPr/>
          <p:nvPr/>
        </p:nvSpPr>
        <p:spPr>
          <a:xfrm>
            <a:off x="4937912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5685132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곱셈 기호 76"/>
          <p:cNvSpPr/>
          <p:nvPr/>
        </p:nvSpPr>
        <p:spPr>
          <a:xfrm>
            <a:off x="5549666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6296886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곱셈 기호 78"/>
          <p:cNvSpPr/>
          <p:nvPr/>
        </p:nvSpPr>
        <p:spPr>
          <a:xfrm>
            <a:off x="6161420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690864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곱셈 기호 80"/>
          <p:cNvSpPr/>
          <p:nvPr/>
        </p:nvSpPr>
        <p:spPr>
          <a:xfrm>
            <a:off x="677317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752039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곱셈 기호 82"/>
          <p:cNvSpPr/>
          <p:nvPr/>
        </p:nvSpPr>
        <p:spPr>
          <a:xfrm>
            <a:off x="738492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32148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곱셈 기호 84"/>
          <p:cNvSpPr/>
          <p:nvPr/>
        </p:nvSpPr>
        <p:spPr>
          <a:xfrm>
            <a:off x="7996682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8743902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곱셈 기호 86"/>
          <p:cNvSpPr/>
          <p:nvPr/>
        </p:nvSpPr>
        <p:spPr>
          <a:xfrm>
            <a:off x="8608436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9355656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곱셈 기호 88"/>
          <p:cNvSpPr/>
          <p:nvPr/>
        </p:nvSpPr>
        <p:spPr>
          <a:xfrm>
            <a:off x="9220190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996741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곱셈 기호 90"/>
          <p:cNvSpPr/>
          <p:nvPr/>
        </p:nvSpPr>
        <p:spPr>
          <a:xfrm>
            <a:off x="983194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1057916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곱셈 기호 92"/>
          <p:cNvSpPr/>
          <p:nvPr/>
        </p:nvSpPr>
        <p:spPr>
          <a:xfrm>
            <a:off x="1044369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대괄호 93"/>
          <p:cNvSpPr/>
          <p:nvPr/>
        </p:nvSpPr>
        <p:spPr>
          <a:xfrm rot="5400000" flipV="1">
            <a:off x="4045603" y="2299625"/>
            <a:ext cx="221213" cy="60036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덧셈 기호 94"/>
          <p:cNvSpPr/>
          <p:nvPr/>
        </p:nvSpPr>
        <p:spPr>
          <a:xfrm>
            <a:off x="4027592" y="2576486"/>
            <a:ext cx="257233" cy="2678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등호 95"/>
          <p:cNvSpPr/>
          <p:nvPr/>
        </p:nvSpPr>
        <p:spPr>
          <a:xfrm>
            <a:off x="4581699" y="2626013"/>
            <a:ext cx="288710" cy="168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97426" y="2543388"/>
            <a:ext cx="201121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19.4 * x + 1.16 * 1 + 24850.61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934700" y="914019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intercept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34700" y="1264921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24850.61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6" name="꺾인 연결선 105"/>
          <p:cNvCxnSpPr>
            <a:stCxn id="104" idx="2"/>
            <a:endCxn id="95" idx="2"/>
          </p:cNvCxnSpPr>
          <p:nvPr/>
        </p:nvCxnSpPr>
        <p:spPr>
          <a:xfrm rot="16200000" flipH="1">
            <a:off x="3100992" y="1749717"/>
            <a:ext cx="1101821" cy="819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덧셈 기호 106"/>
          <p:cNvSpPr/>
          <p:nvPr/>
        </p:nvSpPr>
        <p:spPr>
          <a:xfrm>
            <a:off x="3421226" y="2572564"/>
            <a:ext cx="257233" cy="2678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68215" y="51874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6-25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48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67022" y="156269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1644" y="156269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266" y="156269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0888" y="156269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05510" y="156269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40132" y="156269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74754" y="156269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09375" y="156269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68248" y="1567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161664" y="256946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796286" y="256946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430908" y="256946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065530" y="256946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700152" y="256946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334774" y="256946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969396" y="256946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604017" y="256946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83762" y="256177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MA(2)</a:t>
            </a:r>
            <a:endParaRPr lang="ko-KR" altLang="en-US" dirty="0"/>
          </a:p>
        </p:txBody>
      </p:sp>
      <p:sp>
        <p:nvSpPr>
          <p:cNvPr id="54" name="오른쪽 대괄호 53"/>
          <p:cNvSpPr/>
          <p:nvPr/>
        </p:nvSpPr>
        <p:spPr>
          <a:xfrm rot="5400000">
            <a:off x="4988170" y="1425392"/>
            <a:ext cx="245490" cy="1269248"/>
          </a:xfrm>
          <a:prstGeom prst="rightBracket">
            <a:avLst>
              <a:gd name="adj" fmla="val 258513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대괄호 54"/>
          <p:cNvSpPr/>
          <p:nvPr/>
        </p:nvSpPr>
        <p:spPr>
          <a:xfrm rot="5400000">
            <a:off x="5623750" y="1426350"/>
            <a:ext cx="256911" cy="1255911"/>
          </a:xfrm>
          <a:prstGeom prst="rightBracket">
            <a:avLst>
              <a:gd name="adj" fmla="val 24442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대괄호 55"/>
          <p:cNvSpPr/>
          <p:nvPr/>
        </p:nvSpPr>
        <p:spPr>
          <a:xfrm rot="5400000">
            <a:off x="6245040" y="1421751"/>
            <a:ext cx="256911" cy="1255911"/>
          </a:xfrm>
          <a:prstGeom prst="rightBracket">
            <a:avLst>
              <a:gd name="adj" fmla="val 24442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/>
          <p:cNvSpPr/>
          <p:nvPr/>
        </p:nvSpPr>
        <p:spPr>
          <a:xfrm rot="5400000">
            <a:off x="6879661" y="1417152"/>
            <a:ext cx="256911" cy="1255911"/>
          </a:xfrm>
          <a:prstGeom prst="rightBracket">
            <a:avLst>
              <a:gd name="adj" fmla="val 24442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대괄호 57"/>
          <p:cNvSpPr/>
          <p:nvPr/>
        </p:nvSpPr>
        <p:spPr>
          <a:xfrm rot="5400000">
            <a:off x="7523203" y="1412553"/>
            <a:ext cx="256911" cy="1255911"/>
          </a:xfrm>
          <a:prstGeom prst="rightBracket">
            <a:avLst>
              <a:gd name="adj" fmla="val 24442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대괄호 58"/>
          <p:cNvSpPr/>
          <p:nvPr/>
        </p:nvSpPr>
        <p:spPr>
          <a:xfrm rot="5400000">
            <a:off x="8128906" y="1426349"/>
            <a:ext cx="256911" cy="1255911"/>
          </a:xfrm>
          <a:prstGeom prst="rightBracket">
            <a:avLst>
              <a:gd name="adj" fmla="val 24442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>
            <a:stCxn id="54" idx="2"/>
            <a:endCxn id="45" idx="0"/>
          </p:cNvCxnSpPr>
          <p:nvPr/>
        </p:nvCxnSpPr>
        <p:spPr>
          <a:xfrm>
            <a:off x="5110915" y="2182761"/>
            <a:ext cx="3" cy="38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2"/>
            <a:endCxn id="46" idx="0"/>
          </p:cNvCxnSpPr>
          <p:nvPr/>
        </p:nvCxnSpPr>
        <p:spPr>
          <a:xfrm flipH="1">
            <a:off x="5745540" y="2182761"/>
            <a:ext cx="6665" cy="38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6" idx="2"/>
            <a:endCxn id="47" idx="0"/>
          </p:cNvCxnSpPr>
          <p:nvPr/>
        </p:nvCxnSpPr>
        <p:spPr>
          <a:xfrm>
            <a:off x="6373495" y="2178162"/>
            <a:ext cx="6667" cy="39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2"/>
            <a:endCxn id="48" idx="0"/>
          </p:cNvCxnSpPr>
          <p:nvPr/>
        </p:nvCxnSpPr>
        <p:spPr>
          <a:xfrm>
            <a:off x="7008116" y="2173563"/>
            <a:ext cx="6668" cy="39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2"/>
            <a:endCxn id="49" idx="0"/>
          </p:cNvCxnSpPr>
          <p:nvPr/>
        </p:nvCxnSpPr>
        <p:spPr>
          <a:xfrm flipH="1">
            <a:off x="7649406" y="2168964"/>
            <a:ext cx="2252" cy="40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9" idx="2"/>
            <a:endCxn id="50" idx="0"/>
          </p:cNvCxnSpPr>
          <p:nvPr/>
        </p:nvCxnSpPr>
        <p:spPr>
          <a:xfrm>
            <a:off x="8257361" y="2182760"/>
            <a:ext cx="26667" cy="38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68215" y="51874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6-51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98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75</Words>
  <Application>Microsoft Office PowerPoint</Application>
  <PresentationFormat>와이드스크린</PresentationFormat>
  <Paragraphs>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61</cp:revision>
  <dcterms:created xsi:type="dcterms:W3CDTF">2021-02-20T15:46:46Z</dcterms:created>
  <dcterms:modified xsi:type="dcterms:W3CDTF">2021-03-07T13:03:37Z</dcterms:modified>
</cp:coreProperties>
</file>