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6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3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80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8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8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42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9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69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7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60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1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7587-4E01-4B1D-81CB-961BCCFD9D6E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0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71" b="49698"/>
          <a:stretch/>
        </p:blipFill>
        <p:spPr>
          <a:xfrm>
            <a:off x="2458509" y="1851162"/>
            <a:ext cx="3538728" cy="30819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8565" y="5023457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독립변수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5960" y="2833002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종속변수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71" b="49698"/>
          <a:stretch/>
        </p:blipFill>
        <p:spPr>
          <a:xfrm>
            <a:off x="6610755" y="1851162"/>
            <a:ext cx="3538728" cy="30819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24280" y="4949715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시간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8206" y="2833002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종속변수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8459" y="54235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일반데이터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95289" y="54235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시계열데이터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0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0779" y="513202"/>
            <a:ext cx="4154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0779" y="87653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0779" y="1239874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0779" y="1603210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0779" y="1966546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0779" y="2329882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00779" y="269321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0779" y="3419890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00779" y="3056554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00779" y="3783226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00779" y="4146562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00779" y="450989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00779" y="4873234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00779" y="5236570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0779" y="5599906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00779" y="596322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5342" y="50881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연도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5342" y="872154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45342" y="1235490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45342" y="1598826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45342" y="1962162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45342" y="232549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45342" y="2688834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45342" y="3415506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45342" y="3052170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5342" y="3778842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45342" y="414217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45342" y="4505514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45342" y="4868850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45342" y="5232186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45342" y="5595522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45342" y="595885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89497"/>
              </p:ext>
            </p:extLst>
          </p:nvPr>
        </p:nvGraphicFramePr>
        <p:xfrm>
          <a:off x="4336026" y="147490"/>
          <a:ext cx="2368140" cy="609598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120637">
                  <a:extLst>
                    <a:ext uri="{9D8B030D-6E8A-4147-A177-3AD203B41FA5}">
                      <a16:colId xmlns:a16="http://schemas.microsoft.com/office/drawing/2014/main" val="4039060918"/>
                    </a:ext>
                  </a:extLst>
                </a:gridCol>
                <a:gridCol w="1247503">
                  <a:extLst>
                    <a:ext uri="{9D8B030D-6E8A-4147-A177-3AD203B41FA5}">
                      <a16:colId xmlns:a16="http://schemas.microsoft.com/office/drawing/2014/main" val="2925464565"/>
                    </a:ext>
                  </a:extLst>
                </a:gridCol>
              </a:tblGrid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연도</a:t>
                      </a:r>
                      <a:endParaRPr lang="ko-KR" altLang="en-US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값</a:t>
                      </a:r>
                      <a:endParaRPr lang="ko-KR" altLang="en-US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82406868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1999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100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3759363459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107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633264132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74909481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24214081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2003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116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389830684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2004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117177865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26465232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2006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124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9474641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2007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962220311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174177967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701323064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351378205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156975067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92472037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2013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148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39260915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2014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151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69718071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155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78096213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2016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158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243936809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2017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161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918288168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164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063802951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168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833655560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2020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171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4511613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73051"/>
              </p:ext>
            </p:extLst>
          </p:nvPr>
        </p:nvGraphicFramePr>
        <p:xfrm>
          <a:off x="6704166" y="151899"/>
          <a:ext cx="768350" cy="635704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1208687809"/>
                    </a:ext>
                  </a:extLst>
                </a:gridCol>
              </a:tblGrid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값</a:t>
                      </a:r>
                      <a:endParaRPr lang="ko-KR" altLang="en-US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864585168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-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64431305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100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04547863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107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074416903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109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977499360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112</a:t>
                      </a:r>
                      <a:endParaRPr lang="en-US" altLang="ko-KR" sz="1600" u="none" strike="noStrike" kern="120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18597986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116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94922695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120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051548919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619098243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124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555505292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52306970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132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22161336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135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69120575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74784376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598369302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145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91848593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204620137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8971050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155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016808279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991692188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8303321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164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71367177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25079580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sng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171</a:t>
                      </a:r>
                      <a:endParaRPr lang="en-US" altLang="ko-KR" sz="1600" u="none" strike="sng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709289796"/>
                  </a:ext>
                </a:extLst>
              </a:tr>
            </a:tbl>
          </a:graphicData>
        </a:graphic>
      </p:graphicFrame>
      <p:cxnSp>
        <p:nvCxnSpPr>
          <p:cNvPr id="40" name="직선 화살표 연결선 39"/>
          <p:cNvCxnSpPr/>
          <p:nvPr/>
        </p:nvCxnSpPr>
        <p:spPr>
          <a:xfrm>
            <a:off x="6322142" y="581368"/>
            <a:ext cx="560439" cy="25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5614219" y="580103"/>
            <a:ext cx="2015613" cy="574747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오른쪽 화살표 85"/>
          <p:cNvSpPr/>
          <p:nvPr/>
        </p:nvSpPr>
        <p:spPr>
          <a:xfrm>
            <a:off x="7787148" y="3062550"/>
            <a:ext cx="540775" cy="726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8288599" y="32520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자기상관관계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5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34627"/>
              </p:ext>
            </p:extLst>
          </p:nvPr>
        </p:nvGraphicFramePr>
        <p:xfrm>
          <a:off x="1966450" y="521121"/>
          <a:ext cx="3120486" cy="563386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40162">
                  <a:extLst>
                    <a:ext uri="{9D8B030D-6E8A-4147-A177-3AD203B41FA5}">
                      <a16:colId xmlns:a16="http://schemas.microsoft.com/office/drawing/2014/main" val="3367289528"/>
                    </a:ext>
                  </a:extLst>
                </a:gridCol>
                <a:gridCol w="1040162">
                  <a:extLst>
                    <a:ext uri="{9D8B030D-6E8A-4147-A177-3AD203B41FA5}">
                      <a16:colId xmlns:a16="http://schemas.microsoft.com/office/drawing/2014/main" val="2969341645"/>
                    </a:ext>
                  </a:extLst>
                </a:gridCol>
                <a:gridCol w="1040162">
                  <a:extLst>
                    <a:ext uri="{9D8B030D-6E8A-4147-A177-3AD203B41FA5}">
                      <a16:colId xmlns:a16="http://schemas.microsoft.com/office/drawing/2014/main" val="893241659"/>
                    </a:ext>
                  </a:extLst>
                </a:gridCol>
              </a:tblGrid>
              <a:tr h="3626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연도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전체학생수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r>
                        <a:rPr lang="ko-KR" altLang="en-US" sz="1200" u="none" strike="noStrike">
                          <a:effectLst/>
                        </a:rPr>
                        <a:t>년전학생수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78292788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1999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8,658,358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320573960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8,535,867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8,658,358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88793680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8,414,423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8,535,867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4021860938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8,361,933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8,414,423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3662538182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8,379,775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8,361,933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121769673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8,371,630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8,379,775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509633406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8,371,421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8,371,630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414768889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8,354,891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8,371,421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639396005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8,309,932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8,354,891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911485974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8,187,782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8,309,932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518717415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8,016,924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8,187,782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059766618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7,807,663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8,016,924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948555366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7,586,266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7,807,663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28786489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7,370,308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7,586,266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4051412762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7,173,904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7,370,308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074233406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6,973,154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7,173,904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710753065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6,806,411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6,973,154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3060066503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6,621,547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6,806,411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011096860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6,454,281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6,621,547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597100894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6,295,366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6,454,281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040323571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6,122,198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6,295,366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404980162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2020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5,995,239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6,122,198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86682429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5,995,239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571516850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3912255" y="99443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912255" y="122264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912255" y="145084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912255" y="167905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912255" y="190725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912255" y="213546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912255" y="236367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912255" y="259187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912255" y="282008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912255" y="304828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912255" y="327649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912255" y="350470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912255" y="373290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912255" y="396111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912255" y="418931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912255" y="441752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912255" y="464573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912255" y="487393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912255" y="510214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912255" y="533034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912255" y="555855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16" y="1389385"/>
            <a:ext cx="6062467" cy="3905795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3156155" y="1119009"/>
            <a:ext cx="756100" cy="4839339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193457" y="1114097"/>
            <a:ext cx="756100" cy="4839339"/>
          </a:xfrm>
          <a:prstGeom prst="round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꺾인 연결선 34"/>
          <p:cNvCxnSpPr>
            <a:stCxn id="33" idx="3"/>
            <a:endCxn id="31" idx="1"/>
          </p:cNvCxnSpPr>
          <p:nvPr/>
        </p:nvCxnSpPr>
        <p:spPr>
          <a:xfrm flipV="1">
            <a:off x="4949557" y="3342283"/>
            <a:ext cx="717859" cy="191484"/>
          </a:xfrm>
          <a:prstGeom prst="bentConnector3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2" idx="2"/>
          </p:cNvCxnSpPr>
          <p:nvPr/>
        </p:nvCxnSpPr>
        <p:spPr>
          <a:xfrm rot="5400000" flipH="1" flipV="1">
            <a:off x="5923944" y="2905440"/>
            <a:ext cx="663168" cy="5442647"/>
          </a:xfrm>
          <a:prstGeom prst="bentConnector4">
            <a:avLst>
              <a:gd name="adj1" fmla="val -34471"/>
              <a:gd name="adj2" fmla="val 100081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64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585884" y="98323"/>
            <a:ext cx="6892414" cy="5324167"/>
            <a:chOff x="2585884" y="98323"/>
            <a:chExt cx="6892414" cy="532416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4" t="27527" r="62616" b="42509"/>
            <a:stretch/>
          </p:blipFill>
          <p:spPr>
            <a:xfrm>
              <a:off x="4957915" y="98323"/>
              <a:ext cx="2435942" cy="2054942"/>
            </a:xfrm>
            <a:prstGeom prst="ellipse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>
              <a:off x="2585884" y="1125793"/>
              <a:ext cx="6892414" cy="4296697"/>
              <a:chOff x="2585884" y="1125793"/>
              <a:chExt cx="6892414" cy="4296697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23" t="56918" r="49570" b="2365"/>
              <a:stretch/>
            </p:blipFill>
            <p:spPr>
              <a:xfrm>
                <a:off x="2585884" y="2630128"/>
                <a:ext cx="2880852" cy="2792362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08" t="60358" r="3262" b="2796"/>
              <a:stretch/>
            </p:blipFill>
            <p:spPr>
              <a:xfrm>
                <a:off x="6705600" y="2762863"/>
                <a:ext cx="2772698" cy="2526891"/>
              </a:xfrm>
              <a:prstGeom prst="rect">
                <a:avLst/>
              </a:prstGeom>
            </p:spPr>
          </p:pic>
          <p:sp>
            <p:nvSpPr>
              <p:cNvPr id="9" name="굽은 화살표 8"/>
              <p:cNvSpPr/>
              <p:nvPr/>
            </p:nvSpPr>
            <p:spPr>
              <a:xfrm rot="5400000">
                <a:off x="6931745" y="1199535"/>
                <a:ext cx="1484671" cy="1337188"/>
              </a:xfrm>
              <a:prstGeom prst="bentArrow">
                <a:avLst>
                  <a:gd name="adj1" fmla="val 35294"/>
                  <a:gd name="adj2" fmla="val 25000"/>
                  <a:gd name="adj3" fmla="val 25000"/>
                  <a:gd name="adj4" fmla="val 4375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굽은 화살표 9"/>
              <p:cNvSpPr/>
              <p:nvPr/>
            </p:nvSpPr>
            <p:spPr>
              <a:xfrm rot="16200000" flipH="1">
                <a:off x="3546985" y="1199535"/>
                <a:ext cx="1484671" cy="1337188"/>
              </a:xfrm>
              <a:prstGeom prst="bentArrow">
                <a:avLst>
                  <a:gd name="adj1" fmla="val 35294"/>
                  <a:gd name="adj2" fmla="val 25000"/>
                  <a:gd name="adj3" fmla="val 25000"/>
                  <a:gd name="adj4" fmla="val 4375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4660490" y="2467897"/>
                <a:ext cx="297425" cy="63909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077496" y="1809136"/>
                <a:ext cx="17780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err="1" smtClean="0">
                    <a:latin typeface="나눔손글씨 붓" panose="03060600000000000000" pitchFamily="66" charset="-127"/>
                    <a:ea typeface="나눔손글씨 붓" panose="03060600000000000000" pitchFamily="66" charset="-127"/>
                  </a:rPr>
                  <a:t>시계열</a:t>
                </a:r>
                <a:r>
                  <a:rPr lang="ko-KR" altLang="en-US" sz="3200" dirty="0" smtClean="0">
                    <a:latin typeface="나눔손글씨 붓" panose="03060600000000000000" pitchFamily="66" charset="-127"/>
                    <a:ea typeface="나눔손글씨 붓" panose="03060600000000000000" pitchFamily="66" charset="-127"/>
                  </a:rPr>
                  <a:t> 패턴</a:t>
                </a:r>
                <a:endParaRPr lang="ko-KR" altLang="en-US" sz="3200" dirty="0">
                  <a:latin typeface="나눔손글씨 붓" panose="03060600000000000000" pitchFamily="66" charset="-127"/>
                  <a:ea typeface="나눔손글씨 붓" panose="03060600000000000000" pitchFamily="66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10466" y="1783933"/>
                <a:ext cx="1388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latin typeface="나눔손글씨 붓" panose="03060600000000000000" pitchFamily="66" charset="-127"/>
                    <a:ea typeface="나눔손글씨 붓" panose="03060600000000000000" pitchFamily="66" charset="-127"/>
                  </a:rPr>
                  <a:t>백색 잡음</a:t>
                </a:r>
                <a:endParaRPr lang="ko-KR" altLang="en-US" sz="3200" dirty="0">
                  <a:latin typeface="나눔손글씨 붓" panose="03060600000000000000" pitchFamily="66" charset="-127"/>
                  <a:ea typeface="나눔손글씨 붓" panose="03060600000000000000" pitchFamily="66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160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185</Words>
  <Application>Microsoft Office PowerPoint</Application>
  <PresentationFormat>와이드스크린</PresentationFormat>
  <Paragraphs>182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나눔손글씨 붓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10</cp:revision>
  <dcterms:created xsi:type="dcterms:W3CDTF">2021-02-20T15:46:46Z</dcterms:created>
  <dcterms:modified xsi:type="dcterms:W3CDTF">2021-02-21T14:24:29Z</dcterms:modified>
</cp:coreProperties>
</file>