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2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0532-A6D4-4250-BED2-DE376C78C0B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911000" y="1004109"/>
            <a:ext cx="9053952" cy="4953646"/>
            <a:chOff x="1911000" y="1004109"/>
            <a:chExt cx="9053952" cy="49536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076325"/>
              <a:ext cx="7620000" cy="47053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11000" y="1004109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radialaxis.ticklabel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0687" y="2249668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radialaxis.line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18" idx="2"/>
            </p:cNvCxnSpPr>
            <p:nvPr/>
          </p:nvCxnSpPr>
          <p:spPr>
            <a:xfrm rot="16200000" flipH="1">
              <a:off x="3510461" y="798460"/>
              <a:ext cx="435558" cy="158552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9" idx="2"/>
            </p:cNvCxnSpPr>
            <p:nvPr/>
          </p:nvCxnSpPr>
          <p:spPr>
            <a:xfrm rot="16200000" flipH="1">
              <a:off x="3466254" y="2104255"/>
              <a:ext cx="360000" cy="1389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46642" y="4869000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radialaxis.grid</a:t>
              </a:r>
              <a:endParaRPr lang="ko-KR" altLang="en-US" dirty="0"/>
            </a:p>
          </p:txBody>
        </p:sp>
        <p:cxnSp>
          <p:nvCxnSpPr>
            <p:cNvPr id="34" name="꺾인 연결선 33"/>
            <p:cNvCxnSpPr>
              <a:stCxn id="30" idx="0"/>
            </p:cNvCxnSpPr>
            <p:nvPr/>
          </p:nvCxnSpPr>
          <p:spPr>
            <a:xfrm rot="5400000" flipH="1" flipV="1">
              <a:off x="3511255" y="3544257"/>
              <a:ext cx="764999" cy="1884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56000" y="1004109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angularaxis.line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35" idx="1"/>
            </p:cNvCxnSpPr>
            <p:nvPr/>
          </p:nvCxnSpPr>
          <p:spPr>
            <a:xfrm rot="10800000" flipV="1">
              <a:off x="6906000" y="1188775"/>
              <a:ext cx="1350000" cy="219522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706000" y="4104001"/>
              <a:ext cx="225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angularaxis.ticklabel</a:t>
              </a:r>
              <a:endParaRPr lang="ko-KR" altLang="en-US" dirty="0"/>
            </a:p>
          </p:txBody>
        </p:sp>
        <p:cxnSp>
          <p:nvCxnSpPr>
            <p:cNvPr id="45" name="꺾인 연결선 44"/>
            <p:cNvCxnSpPr>
              <a:stCxn id="43" idx="1"/>
            </p:cNvCxnSpPr>
            <p:nvPr/>
          </p:nvCxnSpPr>
          <p:spPr>
            <a:xfrm rot="10800000">
              <a:off x="8031000" y="3564019"/>
              <a:ext cx="675000" cy="72464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706000" y="2009388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angularaxis.grid</a:t>
              </a:r>
              <a:endParaRPr lang="ko-KR" altLang="en-US" dirty="0"/>
            </a:p>
          </p:txBody>
        </p:sp>
        <p:cxnSp>
          <p:nvCxnSpPr>
            <p:cNvPr id="50" name="꺾인 연결선 49"/>
            <p:cNvCxnSpPr/>
            <p:nvPr/>
          </p:nvCxnSpPr>
          <p:spPr>
            <a:xfrm rot="10800000" flipV="1">
              <a:off x="7356000" y="2194052"/>
              <a:ext cx="1350000" cy="18466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4258086" y="1285052"/>
              <a:ext cx="4151164" cy="4151164"/>
            </a:xfrm>
            <a:prstGeom prst="ellipse">
              <a:avLst/>
            </a:prstGeom>
            <a:noFill/>
            <a:ln w="1460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340664" y="3323496"/>
              <a:ext cx="0" cy="2025000"/>
            </a:xfrm>
            <a:prstGeom prst="line">
              <a:avLst/>
            </a:prstGeom>
            <a:ln w="1047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841787" y="558842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4278" y="5588423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endCxn id="55" idx="1"/>
            </p:cNvCxnSpPr>
            <p:nvPr/>
          </p:nvCxnSpPr>
          <p:spPr>
            <a:xfrm>
              <a:off x="6340664" y="4689000"/>
              <a:ext cx="1501123" cy="108408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56" idx="3"/>
            </p:cNvCxnSpPr>
            <p:nvPr/>
          </p:nvCxnSpPr>
          <p:spPr>
            <a:xfrm rot="10800000" flipV="1">
              <a:off x="3905938" y="5387211"/>
              <a:ext cx="1740063" cy="38587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291000" y="593999"/>
            <a:ext cx="11610000" cy="4905001"/>
            <a:chOff x="291000" y="593999"/>
            <a:chExt cx="11610000" cy="4905001"/>
          </a:xfrm>
        </p:grpSpPr>
        <p:grpSp>
          <p:nvGrpSpPr>
            <p:cNvPr id="25" name="그룹 24"/>
            <p:cNvGrpSpPr/>
            <p:nvPr/>
          </p:nvGrpSpPr>
          <p:grpSpPr>
            <a:xfrm>
              <a:off x="1173896" y="1359000"/>
              <a:ext cx="5988658" cy="495000"/>
              <a:chOff x="2811000" y="1359000"/>
              <a:chExt cx="5988658" cy="495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11000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전체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664171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공학계열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521000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사회계열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374171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238316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300" dirty="0">
                    <a:solidFill>
                      <a:schemeClr val="tx1"/>
                    </a:solidFill>
                  </a:rPr>
                  <a:t>컴퓨터</a:t>
                </a:r>
                <a:r>
                  <a:rPr lang="en-US" altLang="ko-KR" sz="1200" spc="-300" dirty="0">
                    <a:solidFill>
                      <a:schemeClr val="tx1"/>
                    </a:solidFill>
                  </a:rPr>
                  <a:t>·</a:t>
                </a:r>
                <a:r>
                  <a:rPr lang="ko-KR" altLang="en-US" sz="1200" spc="-300" dirty="0" smtClean="0">
                    <a:solidFill>
                      <a:schemeClr val="tx1"/>
                    </a:solidFill>
                  </a:rPr>
                  <a:t>통신</a:t>
                </a:r>
                <a:endParaRPr lang="ko-KR" altLang="en-US" sz="1200" spc="-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091487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944658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150" smtClean="0">
                    <a:solidFill>
                      <a:schemeClr val="tx1"/>
                    </a:solidFill>
                  </a:rPr>
                  <a:t>인문과학</a:t>
                </a:r>
                <a:endParaRPr lang="ko-KR" altLang="en-US" sz="1200" spc="-1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173896" y="2664000"/>
              <a:ext cx="5988658" cy="495000"/>
              <a:chOff x="2811000" y="2664000"/>
              <a:chExt cx="5988658" cy="4950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11000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‘’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664171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전체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21000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전체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4171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238316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공학계열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091487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944658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인문계열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173896" y="3969194"/>
              <a:ext cx="5988658" cy="495000"/>
              <a:chOff x="2811000" y="3969194"/>
              <a:chExt cx="5988658" cy="495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811000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85398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664171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26093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521000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17749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374171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238316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6261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91487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944658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3036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79100" y="1421834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labels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1000" y="2726834"/>
              <a:ext cx="95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parents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696" y="4031834"/>
              <a:ext cx="824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values</a:t>
              </a:r>
              <a:endParaRPr lang="ko-KR" altLang="en-US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2" t="3138" r="18504" b="6964"/>
            <a:stretch/>
          </p:blipFill>
          <p:spPr>
            <a:xfrm>
              <a:off x="7536000" y="796499"/>
              <a:ext cx="4365000" cy="4230001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1056000" y="1224000"/>
              <a:ext cx="1042151" cy="337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551000" y="864000"/>
              <a:ext cx="8055000" cy="2025000"/>
              <a:chOff x="1551000" y="864000"/>
              <a:chExt cx="8055000" cy="2025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V="1">
                <a:off x="1551000" y="864000"/>
                <a:ext cx="0" cy="360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551000" y="864000"/>
                <a:ext cx="6075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>
                <a:off x="7626000" y="864000"/>
                <a:ext cx="1980000" cy="2025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직사각형 44"/>
            <p:cNvSpPr/>
            <p:nvPr/>
          </p:nvSpPr>
          <p:spPr>
            <a:xfrm>
              <a:off x="2790320" y="1216239"/>
              <a:ext cx="1042151" cy="337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311395" y="593999"/>
              <a:ext cx="5799605" cy="1395001"/>
              <a:chOff x="3311395" y="593999"/>
              <a:chExt cx="5799605" cy="1395001"/>
            </a:xfrm>
          </p:grpSpPr>
          <p:cxnSp>
            <p:nvCxnSpPr>
              <p:cNvPr id="47" name="직선 연결선 46"/>
              <p:cNvCxnSpPr>
                <a:stCxn id="45" idx="0"/>
              </p:cNvCxnSpPr>
              <p:nvPr/>
            </p:nvCxnSpPr>
            <p:spPr>
              <a:xfrm flipH="1" flipV="1">
                <a:off x="3311395" y="594000"/>
                <a:ext cx="1" cy="6222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311395" y="594000"/>
                <a:ext cx="48546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>
                <a:off x="8175145" y="593999"/>
                <a:ext cx="935855" cy="1395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/>
            <p:cNvSpPr/>
            <p:nvPr/>
          </p:nvSpPr>
          <p:spPr>
            <a:xfrm>
              <a:off x="4506722" y="1223999"/>
              <a:ext cx="1042151" cy="337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027797" y="2664000"/>
              <a:ext cx="6288203" cy="2520000"/>
              <a:chOff x="5027797" y="2664000"/>
              <a:chExt cx="6288203" cy="2520000"/>
            </a:xfrm>
          </p:grpSpPr>
          <p:cxnSp>
            <p:nvCxnSpPr>
              <p:cNvPr id="57" name="직선 연결선 56"/>
              <p:cNvCxnSpPr>
                <a:stCxn id="55" idx="2"/>
              </p:cNvCxnSpPr>
              <p:nvPr/>
            </p:nvCxnSpPr>
            <p:spPr>
              <a:xfrm flipH="1">
                <a:off x="5027797" y="4598999"/>
                <a:ext cx="1" cy="585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5027797" y="5184000"/>
                <a:ext cx="34982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8526000" y="2664000"/>
                <a:ext cx="2790000" cy="252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/>
            <p:cNvSpPr/>
            <p:nvPr/>
          </p:nvSpPr>
          <p:spPr>
            <a:xfrm>
              <a:off x="6213978" y="1216239"/>
              <a:ext cx="1042151" cy="337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735053" y="4216500"/>
              <a:ext cx="4175947" cy="1282500"/>
              <a:chOff x="6735053" y="4216500"/>
              <a:chExt cx="4175947" cy="1282500"/>
            </a:xfrm>
          </p:grpSpPr>
          <p:cxnSp>
            <p:nvCxnSpPr>
              <p:cNvPr id="68" name="직선 연결선 67"/>
              <p:cNvCxnSpPr>
                <a:stCxn id="66" idx="2"/>
              </p:cNvCxnSpPr>
              <p:nvPr/>
            </p:nvCxnSpPr>
            <p:spPr>
              <a:xfrm flipH="1">
                <a:off x="6735053" y="4591239"/>
                <a:ext cx="1" cy="907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735053" y="5499000"/>
                <a:ext cx="32759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V="1">
                <a:off x="10011000" y="4216500"/>
                <a:ext cx="900000" cy="1282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31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32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9</cp:revision>
  <dcterms:created xsi:type="dcterms:W3CDTF">2022-12-09T10:49:33Z</dcterms:created>
  <dcterms:modified xsi:type="dcterms:W3CDTF">2022-12-11T13:53:16Z</dcterms:modified>
</cp:coreProperties>
</file>