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6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143C-58CF-46E2-80DD-5FEBF8FB272D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D444-90D3-407C-AD07-2D3CF0434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0492" y="42642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300 dpi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437" y="42642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00 dpi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4139" y="42642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72 dpi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239715"/>
            <a:ext cx="2948354" cy="29483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239715"/>
            <a:ext cx="2948062" cy="29480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092" y="1239715"/>
            <a:ext cx="2948062" cy="29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492" y="42642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300 dpi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0437" y="42642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00 dpi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4139" y="42642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72 dpi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70" y="1239715"/>
            <a:ext cx="2945262" cy="29427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6" y="1239715"/>
            <a:ext cx="2940184" cy="29376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093" y="1239716"/>
            <a:ext cx="2940184" cy="29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0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</cp:revision>
  <dcterms:created xsi:type="dcterms:W3CDTF">2022-01-30T13:44:28Z</dcterms:created>
  <dcterms:modified xsi:type="dcterms:W3CDTF">2022-01-31T02:24:07Z</dcterms:modified>
</cp:coreProperties>
</file>