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927" userDrawn="1">
          <p15:clr>
            <a:srgbClr val="A4A3A4"/>
          </p15:clr>
        </p15:guide>
        <p15:guide id="3" pos="631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1933"/>
        <p:guide pos="5927"/>
        <p:guide pos="631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미적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미적</a:t>
            </a:r>
            <a:r>
              <a:rPr lang="ko-KR" altLang="en-US" sz="1600" dirty="0" err="1" smtClean="0"/>
              <a:t>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미적</a:t>
            </a:r>
            <a:r>
              <a:rPr lang="ko-KR" altLang="en-US" sz="1600" dirty="0" err="1" smtClean="0"/>
              <a:t>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ttp://www.scielo.org.mx/img/revistas/eq/v27n3/0187-893X-eq-27-03-00209-g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" y="1354960"/>
            <a:ext cx="5729046" cy="32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447632" y="262994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8432" y="203558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472" y="144122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4636" y="322430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4472" y="381866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7026655" y="936495"/>
            <a:ext cx="4173941" cy="4227184"/>
            <a:chOff x="7026655" y="936495"/>
            <a:chExt cx="4173941" cy="4227184"/>
          </a:xfrm>
        </p:grpSpPr>
        <p:sp>
          <p:nvSpPr>
            <p:cNvPr id="12" name="직사각형 11"/>
            <p:cNvSpPr/>
            <p:nvPr/>
          </p:nvSpPr>
          <p:spPr>
            <a:xfrm>
              <a:off x="9198292" y="2714920"/>
              <a:ext cx="352798" cy="723145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9374690" y="1994816"/>
              <a:ext cx="1" cy="720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</p:cNvCxnSpPr>
            <p:nvPr/>
          </p:nvCxnSpPr>
          <p:spPr>
            <a:xfrm flipH="1">
              <a:off x="9374690" y="3438065"/>
              <a:ext cx="1" cy="70747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245294" y="1994816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245294" y="4145542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760251" y="1277906"/>
              <a:ext cx="0" cy="361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276734" y="1277906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76734" y="4871089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2" idx="1"/>
              <a:endCxn id="12" idx="3"/>
            </p:cNvCxnSpPr>
            <p:nvPr/>
          </p:nvCxnSpPr>
          <p:spPr>
            <a:xfrm>
              <a:off x="9198292" y="3076493"/>
              <a:ext cx="35279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541443" y="2705494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541443" y="3430209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276734" y="3073562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345690" y="14412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11620" y="18532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1620" y="276194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1620" y="311859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08808" y="40070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682845" y="2714920"/>
              <a:ext cx="0" cy="715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26655" y="2947302"/>
              <a:ext cx="11256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IQR = Q3-Q1</a:t>
              </a:r>
              <a:endParaRPr lang="ko-KR" altLang="en-US" sz="12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10527975" y="1277906"/>
              <a:ext cx="0" cy="359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55355" y="2947302"/>
              <a:ext cx="13452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중간값</a:t>
              </a:r>
              <a:r>
                <a:rPr lang="en-US" altLang="ko-KR" sz="1200" dirty="0" smtClean="0"/>
                <a:t>(50%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84398" y="2566374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75%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(Q3)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4398" y="3291709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</a:t>
              </a:r>
              <a:r>
                <a:rPr lang="en-US" altLang="ko-KR" sz="1200" dirty="0" smtClean="0"/>
                <a:t>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(Q1)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00615" y="3653303"/>
              <a:ext cx="854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아랫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77560" y="2194261"/>
              <a:ext cx="7008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윗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9058" y="1851215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Q3 + 1.5 * IQR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9056" y="4012049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Q1 - </a:t>
              </a:r>
              <a:r>
                <a:rPr lang="en-US" altLang="ko-KR" sz="1200" dirty="0"/>
                <a:t>1.5 * IQR</a:t>
              </a:r>
              <a:endParaRPr lang="ko-KR" altLang="en-US" sz="1200" dirty="0"/>
            </a:p>
          </p:txBody>
        </p:sp>
        <p:cxnSp>
          <p:nvCxnSpPr>
            <p:cNvPr id="98" name="직선 화살표 연결선 97"/>
            <p:cNvCxnSpPr>
              <a:stCxn id="68" idx="1"/>
              <a:endCxn id="12" idx="3"/>
            </p:cNvCxnSpPr>
            <p:nvPr/>
          </p:nvCxnSpPr>
          <p:spPr>
            <a:xfrm flipH="1" flipV="1">
              <a:off x="9551090" y="3076493"/>
              <a:ext cx="304265" cy="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1" idx="1"/>
            </p:cNvCxnSpPr>
            <p:nvPr/>
          </p:nvCxnSpPr>
          <p:spPr>
            <a:xfrm flipH="1" flipV="1">
              <a:off x="9550707" y="2704873"/>
              <a:ext cx="433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2" idx="1"/>
            </p:cNvCxnSpPr>
            <p:nvPr/>
          </p:nvCxnSpPr>
          <p:spPr>
            <a:xfrm flipH="1" flipV="1">
              <a:off x="9559280" y="3430208"/>
              <a:ext cx="4251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4" idx="1"/>
            </p:cNvCxnSpPr>
            <p:nvPr/>
          </p:nvCxnSpPr>
          <p:spPr>
            <a:xfrm flipH="1">
              <a:off x="9374690" y="2332761"/>
              <a:ext cx="802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3" idx="1"/>
            </p:cNvCxnSpPr>
            <p:nvPr/>
          </p:nvCxnSpPr>
          <p:spPr>
            <a:xfrm flipH="1" flipV="1">
              <a:off x="9374690" y="3791802"/>
              <a:ext cx="725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95" idx="1"/>
            </p:cNvCxnSpPr>
            <p:nvPr/>
          </p:nvCxnSpPr>
          <p:spPr>
            <a:xfrm flipH="1" flipV="1">
              <a:off x="9550707" y="1989714"/>
              <a:ext cx="358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96" idx="1"/>
            </p:cNvCxnSpPr>
            <p:nvPr/>
          </p:nvCxnSpPr>
          <p:spPr>
            <a:xfrm flipH="1">
              <a:off x="9510658" y="4150549"/>
              <a:ext cx="398398" cy="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9242438" y="4157343"/>
              <a:ext cx="252222" cy="735168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242438" y="1255094"/>
              <a:ext cx="252222" cy="71609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21570" y="4886680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3901" y="936495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cxnSp>
          <p:nvCxnSpPr>
            <p:cNvPr id="123" name="꺾인 연결선 122"/>
            <p:cNvCxnSpPr>
              <a:stCxn id="119" idx="0"/>
              <a:endCxn id="121" idx="1"/>
            </p:cNvCxnSpPr>
            <p:nvPr/>
          </p:nvCxnSpPr>
          <p:spPr>
            <a:xfrm rot="5400000" flipH="1" flipV="1">
              <a:off x="9561176" y="882369"/>
              <a:ext cx="180099" cy="565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8" idx="4"/>
              <a:endCxn id="120" idx="1"/>
            </p:cNvCxnSpPr>
            <p:nvPr/>
          </p:nvCxnSpPr>
          <p:spPr>
            <a:xfrm rot="16200000" flipH="1">
              <a:off x="9578725" y="4682334"/>
              <a:ext cx="132669" cy="553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9345690" y="1593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9345690" y="4478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345690" y="46306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3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609601" y="2096499"/>
            <a:ext cx="10257692" cy="2436743"/>
            <a:chOff x="609601" y="2096499"/>
            <a:chExt cx="10257692" cy="2436743"/>
          </a:xfrm>
        </p:grpSpPr>
        <p:sp>
          <p:nvSpPr>
            <p:cNvPr id="40" name="오른쪽 화살표 39"/>
            <p:cNvSpPr/>
            <p:nvPr/>
          </p:nvSpPr>
          <p:spPr>
            <a:xfrm>
              <a:off x="609601" y="3039617"/>
              <a:ext cx="10257692" cy="86569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885" y="2756736"/>
              <a:ext cx="1552553" cy="1561892"/>
              <a:chOff x="325315" y="2056765"/>
              <a:chExt cx="2562957" cy="258493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5315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79634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B</a:t>
                </a:r>
                <a:endParaRPr lang="ko-KR" altLang="en-US" spc="-15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5315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9634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5315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79634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5315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79634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33953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C</a:t>
                </a:r>
                <a:endParaRPr lang="ko-KR" altLang="en-US" spc="-15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33953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33953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33953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5315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79634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5315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79634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5315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79634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33953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33953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033953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44791" y="3281586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aes</a:t>
              </a:r>
              <a:endParaRPr lang="en-US" altLang="ko-KR" dirty="0" smtClean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588134" y="2202183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55997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04217" y="3282473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0190" y="2288545"/>
              <a:ext cx="95394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3043" y="2102357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통계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변환</a:t>
              </a:r>
              <a:endParaRPr lang="ko-KR" altLang="en-US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630667" y="3044730"/>
              <a:ext cx="1530610" cy="892510"/>
              <a:chOff x="3621682" y="4911595"/>
              <a:chExt cx="1530610" cy="89251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621682" y="4911595"/>
                <a:ext cx="517518" cy="22312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200" y="4919643"/>
                <a:ext cx="1013092" cy="2150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..***..</a:t>
                </a:r>
                <a:endParaRPr lang="ko-KR" altLang="en-US" spc="-15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621682" y="5134723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39200" y="5142771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21682" y="5357850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139200" y="5365898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621682" y="5580977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200" y="5589025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70" name="직선 연결선 69"/>
            <p:cNvCxnSpPr/>
            <p:nvPr/>
          </p:nvCxnSpPr>
          <p:spPr>
            <a:xfrm>
              <a:off x="6188788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956651" y="2190467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93697" y="2096499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0390" y="3091863"/>
              <a:ext cx="1384342" cy="892509"/>
            </a:xfrm>
            <a:prstGeom prst="rect">
              <a:avLst/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5399640" y="2190466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11240" y="2104294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2334" y="3279198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geom</a:t>
              </a:r>
              <a:endParaRPr lang="en-US" altLang="ko-KR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13285" y="2370608"/>
              <a:ext cx="69855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좌표</a:t>
              </a:r>
              <a:endParaRPr lang="ko-KR" altLang="en-US" dirty="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2159" y="3091428"/>
              <a:ext cx="1612911" cy="892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948104" y="1500584"/>
            <a:ext cx="9532327" cy="1409755"/>
            <a:chOff x="948104" y="1500584"/>
            <a:chExt cx="9532327" cy="1409755"/>
          </a:xfrm>
        </p:grpSpPr>
        <p:sp>
          <p:nvSpPr>
            <p:cNvPr id="4" name="TextBox 3"/>
            <p:cNvSpPr txBox="1"/>
            <p:nvPr/>
          </p:nvSpPr>
          <p:spPr>
            <a:xfrm>
              <a:off x="948104" y="1500584"/>
              <a:ext cx="943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</a:t>
              </a:r>
              <a:r>
                <a:rPr lang="en-US" altLang="ko-KR" dirty="0" err="1" smtClean="0"/>
                <a:t>eom</a:t>
              </a:r>
              <a:r>
                <a:rPr lang="en-US" altLang="ko-KR" dirty="0" smtClean="0"/>
                <a:t>_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stat =                    , ...)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1618" y="1523325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21828" y="1523325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398119" y="1523325"/>
              <a:ext cx="1510811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33694" y="1523325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104" y="2541007"/>
              <a:ext cx="953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stat_ 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</a:t>
              </a:r>
              <a:r>
                <a:rPr lang="en-US" altLang="ko-KR" dirty="0" err="1" smtClean="0"/>
                <a:t>geom</a:t>
              </a:r>
              <a:r>
                <a:rPr lang="en-US" altLang="ko-KR" dirty="0" smtClean="0"/>
                <a:t> =                     , ...) 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019732" y="2563748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47945" y="2563748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581152" y="2563748"/>
              <a:ext cx="1624012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710603" y="2563748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>
              <a:stCxn id="6" idx="2"/>
              <a:endCxn id="22" idx="0"/>
            </p:cNvCxnSpPr>
            <p:nvPr/>
          </p:nvCxnSpPr>
          <p:spPr>
            <a:xfrm>
              <a:off x="2533834" y="1847175"/>
              <a:ext cx="6726117" cy="716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" idx="2"/>
              <a:endCxn id="23" idx="0"/>
            </p:cNvCxnSpPr>
            <p:nvPr/>
          </p:nvCxnSpPr>
          <p:spPr>
            <a:xfrm flipH="1">
              <a:off x="2393158" y="1847175"/>
              <a:ext cx="6760367" cy="71657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572356" y="1397978"/>
            <a:ext cx="6535616" cy="3574073"/>
            <a:chOff x="1572356" y="1397978"/>
            <a:chExt cx="6535616" cy="3574073"/>
          </a:xfrm>
        </p:grpSpPr>
        <p:grpSp>
          <p:nvGrpSpPr>
            <p:cNvPr id="61" name="그룹 60"/>
            <p:cNvGrpSpPr/>
            <p:nvPr/>
          </p:nvGrpSpPr>
          <p:grpSpPr>
            <a:xfrm>
              <a:off x="2127737" y="2176096"/>
              <a:ext cx="2409090" cy="2795955"/>
              <a:chOff x="2127737" y="2176096"/>
              <a:chExt cx="2409090" cy="279595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12773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00989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7740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12773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300989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387740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12773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00989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387740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5467350" y="2176096"/>
              <a:ext cx="2409090" cy="2795955"/>
              <a:chOff x="6474067" y="2176096"/>
              <a:chExt cx="2409090" cy="279595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647406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35622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22373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647406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735622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822373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47406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735622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822373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184889" y="1397978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facet_grid</a:t>
              </a:r>
              <a:r>
                <a:rPr lang="en-US" altLang="ko-KR" dirty="0" smtClean="0"/>
                <a:t>(A~B…)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24502" y="1441913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facet_wrap</a:t>
              </a:r>
              <a:r>
                <a:rPr lang="en-US" altLang="ko-KR" dirty="0" smtClean="0"/>
                <a:t>(~A...)</a:t>
              </a:r>
              <a:endParaRPr lang="ko-KR" altLang="en-US" dirty="0"/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127737" y="1701310"/>
              <a:ext cx="2409088" cy="391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1572356" y="2198077"/>
              <a:ext cx="444012" cy="2751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50472" y="2681650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250472" y="3664927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250472" y="4681905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5250472" y="2681650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243145" y="3688376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3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16266" y="1079332"/>
            <a:ext cx="8868514" cy="4623419"/>
            <a:chOff x="1216266" y="1079332"/>
            <a:chExt cx="8868514" cy="46234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697" y="1454658"/>
              <a:ext cx="6454699" cy="405419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031" y="1454659"/>
              <a:ext cx="1415561" cy="189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5478" y="1081450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plot.title</a:t>
              </a:r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725985" y="925166"/>
              <a:ext cx="219320" cy="83966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58697" y="3102745"/>
              <a:ext cx="217449" cy="633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6268" y="3265848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axis.title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>
              <a:stCxn id="11" idx="3"/>
              <a:endCxn id="10" idx="1"/>
            </p:cNvCxnSpPr>
            <p:nvPr/>
          </p:nvCxnSpPr>
          <p:spPr>
            <a:xfrm>
              <a:off x="2069121" y="3419737"/>
              <a:ext cx="28957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708031" y="4932484"/>
              <a:ext cx="123092" cy="1582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267" y="485772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axis.tick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5" idx="3"/>
              <a:endCxn id="14" idx="2"/>
            </p:cNvCxnSpPr>
            <p:nvPr/>
          </p:nvCxnSpPr>
          <p:spPr>
            <a:xfrm>
              <a:off x="2069120" y="5011614"/>
              <a:ext cx="63891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574387" y="2549768"/>
              <a:ext cx="177604" cy="17883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806" y="248529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axis.text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stCxn id="19" idx="3"/>
              <a:endCxn id="18" idx="2"/>
            </p:cNvCxnSpPr>
            <p:nvPr/>
          </p:nvCxnSpPr>
          <p:spPr>
            <a:xfrm>
              <a:off x="2072659" y="2639184"/>
              <a:ext cx="501728" cy="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968762" y="2615016"/>
              <a:ext cx="410307" cy="177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21835" y="254976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legend.title</a:t>
              </a:r>
              <a:endParaRPr lang="ko-KR" altLang="en-US" sz="1400" dirty="0"/>
            </a:p>
          </p:txBody>
        </p:sp>
        <p:cxnSp>
          <p:nvCxnSpPr>
            <p:cNvPr id="27" name="직선 화살표 연결선 26"/>
            <p:cNvCxnSpPr>
              <a:stCxn id="25" idx="1"/>
              <a:endCxn id="24" idx="3"/>
            </p:cNvCxnSpPr>
            <p:nvPr/>
          </p:nvCxnSpPr>
          <p:spPr>
            <a:xfrm flipH="1" flipV="1">
              <a:off x="8379069" y="2703656"/>
              <a:ext cx="54276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968763" y="2831928"/>
              <a:ext cx="252046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21835" y="4220307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legend.key</a:t>
              </a:r>
              <a:endParaRPr lang="ko-KR" altLang="en-US" sz="1400" dirty="0"/>
            </a:p>
          </p:txBody>
        </p:sp>
        <p:cxnSp>
          <p:nvCxnSpPr>
            <p:cNvPr id="32" name="꺾인 연결선 31"/>
            <p:cNvCxnSpPr>
              <a:stCxn id="30" idx="1"/>
              <a:endCxn id="29" idx="2"/>
            </p:cNvCxnSpPr>
            <p:nvPr/>
          </p:nvCxnSpPr>
          <p:spPr>
            <a:xfrm rot="10800000">
              <a:off x="8094787" y="4220308"/>
              <a:ext cx="827049" cy="15388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40148" y="2831928"/>
              <a:ext cx="473029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1834" y="3372229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legend.text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>
              <a:stCxn id="35" idx="1"/>
              <a:endCxn id="34" idx="3"/>
            </p:cNvCxnSpPr>
            <p:nvPr/>
          </p:nvCxnSpPr>
          <p:spPr>
            <a:xfrm flipH="1">
              <a:off x="8713177" y="3526118"/>
              <a:ext cx="2086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708031" y="5117121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6266" y="5394974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axis.line</a:t>
              </a:r>
              <a:endParaRPr lang="ko-KR" altLang="en-US" sz="1400" dirty="0"/>
            </a:p>
          </p:txBody>
        </p:sp>
        <p:cxnSp>
          <p:nvCxnSpPr>
            <p:cNvPr id="49" name="꺾인 연결선 48"/>
            <p:cNvCxnSpPr>
              <a:stCxn id="47" idx="3"/>
              <a:endCxn id="45" idx="2"/>
            </p:cNvCxnSpPr>
            <p:nvPr/>
          </p:nvCxnSpPr>
          <p:spPr>
            <a:xfrm flipV="1">
              <a:off x="2069119" y="5191878"/>
              <a:ext cx="3201870" cy="35698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58889" y="1079332"/>
              <a:ext cx="176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panel.background</a:t>
              </a:r>
              <a:endParaRPr lang="ko-KR" altLang="en-US" sz="1400" dirty="0"/>
            </a:p>
          </p:txBody>
        </p:sp>
        <p:cxnSp>
          <p:nvCxnSpPr>
            <p:cNvPr id="52" name="꺾인 연결선 51"/>
            <p:cNvCxnSpPr>
              <a:stCxn id="50" idx="1"/>
            </p:cNvCxnSpPr>
            <p:nvPr/>
          </p:nvCxnSpPr>
          <p:spPr>
            <a:xfrm rot="10800000" flipV="1">
              <a:off x="7016263" y="1233220"/>
              <a:ext cx="742627" cy="701087"/>
            </a:xfrm>
            <a:prstGeom prst="bentConnector3">
              <a:avLst>
                <a:gd name="adj1" fmla="val 9972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708030" y="4591570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21833" y="470144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panel.grid</a:t>
              </a:r>
              <a:endParaRPr lang="ko-KR" altLang="en-US" sz="1400" dirty="0"/>
            </a:p>
          </p:txBody>
        </p:sp>
        <p:cxnSp>
          <p:nvCxnSpPr>
            <p:cNvPr id="60" name="꺾인 연결선 59"/>
            <p:cNvCxnSpPr>
              <a:stCxn id="58" idx="1"/>
            </p:cNvCxnSpPr>
            <p:nvPr/>
          </p:nvCxnSpPr>
          <p:spPr>
            <a:xfrm rot="10800000">
              <a:off x="7833945" y="4628949"/>
              <a:ext cx="1087888" cy="2263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98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31C18-988A-430C-A371-AB921AA8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64" y="1183361"/>
            <a:ext cx="2228850" cy="35147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05AB75-5D93-4EE5-8CAD-9101F6D3B66D}"/>
              </a:ext>
            </a:extLst>
          </p:cNvPr>
          <p:cNvCxnSpPr>
            <a:cxnSpLocks/>
          </p:cNvCxnSpPr>
          <p:nvPr/>
        </p:nvCxnSpPr>
        <p:spPr>
          <a:xfrm>
            <a:off x="5129073" y="1665422"/>
            <a:ext cx="102093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509B4B-1772-49B0-A524-ED38500807A6}"/>
              </a:ext>
            </a:extLst>
          </p:cNvPr>
          <p:cNvSpPr txBox="1"/>
          <p:nvPr/>
        </p:nvSpPr>
        <p:spPr>
          <a:xfrm>
            <a:off x="6221026" y="1484336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제목</a:t>
            </a:r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770C0F-AD1B-45F5-BEFB-56BE82BF9F88}"/>
              </a:ext>
            </a:extLst>
          </p:cNvPr>
          <p:cNvSpPr/>
          <p:nvPr/>
        </p:nvSpPr>
        <p:spPr>
          <a:xfrm>
            <a:off x="4001609" y="1997476"/>
            <a:ext cx="772357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B97B58-B404-4956-8BD0-35BB3414AFEF}"/>
              </a:ext>
            </a:extLst>
          </p:cNvPr>
          <p:cNvCxnSpPr/>
          <p:nvPr/>
        </p:nvCxnSpPr>
        <p:spPr>
          <a:xfrm flipV="1">
            <a:off x="4773966" y="2109305"/>
            <a:ext cx="137603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652717-EA1E-4FFA-AF06-A50100A1B27E}"/>
              </a:ext>
            </a:extLst>
          </p:cNvPr>
          <p:cNvSpPr txBox="1"/>
          <p:nvPr/>
        </p:nvSpPr>
        <p:spPr>
          <a:xfrm>
            <a:off x="6221026" y="1928219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항목</a:t>
            </a:r>
            <a:r>
              <a:rPr lang="en-US" altLang="ko-KR" dirty="0"/>
              <a:t>(item)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DD491A-89C0-4CA8-BB35-125BAD003A02}"/>
              </a:ext>
            </a:extLst>
          </p:cNvPr>
          <p:cNvCxnSpPr>
            <a:cxnSpLocks/>
          </p:cNvCxnSpPr>
          <p:nvPr/>
        </p:nvCxnSpPr>
        <p:spPr>
          <a:xfrm>
            <a:off x="4942642" y="2562067"/>
            <a:ext cx="1207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859471-C36E-4FFC-AC9F-DE23D9BAE7E4}"/>
              </a:ext>
            </a:extLst>
          </p:cNvPr>
          <p:cNvSpPr txBox="1"/>
          <p:nvPr/>
        </p:nvSpPr>
        <p:spPr>
          <a:xfrm>
            <a:off x="6221026" y="2380981"/>
            <a:ext cx="2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배경</a:t>
            </a:r>
            <a:r>
              <a:rPr lang="en-US" altLang="ko-KR" dirty="0"/>
              <a:t>(background)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C0D1C-BAC8-49B4-97D6-B01556CF22B7}"/>
              </a:ext>
            </a:extLst>
          </p:cNvPr>
          <p:cNvSpPr txBox="1"/>
          <p:nvPr/>
        </p:nvSpPr>
        <p:spPr>
          <a:xfrm>
            <a:off x="6221026" y="2833743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테두리</a:t>
            </a:r>
            <a:r>
              <a:rPr lang="en-US" altLang="ko-KR" dirty="0"/>
              <a:t>(box)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6A5500-52C6-45CA-9C89-F19BEC68DC09}"/>
              </a:ext>
            </a:extLst>
          </p:cNvPr>
          <p:cNvCxnSpPr>
            <a:cxnSpLocks/>
          </p:cNvCxnSpPr>
          <p:nvPr/>
        </p:nvCxnSpPr>
        <p:spPr>
          <a:xfrm>
            <a:off x="5200233" y="2737853"/>
            <a:ext cx="1020793" cy="276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084F433-E1AF-4C25-B28B-9CE67DB8B1A8}"/>
              </a:ext>
            </a:extLst>
          </p:cNvPr>
          <p:cNvSpPr/>
          <p:nvPr/>
        </p:nvSpPr>
        <p:spPr>
          <a:xfrm>
            <a:off x="4387787" y="3542190"/>
            <a:ext cx="279647" cy="2308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C74FAB-DB83-4C75-ABFE-2ADB7AA112E1}"/>
              </a:ext>
            </a:extLst>
          </p:cNvPr>
          <p:cNvCxnSpPr/>
          <p:nvPr/>
        </p:nvCxnSpPr>
        <p:spPr>
          <a:xfrm>
            <a:off x="4667434" y="3654020"/>
            <a:ext cx="1553592" cy="8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A48220-A598-435C-882B-D08C9E4341D8}"/>
              </a:ext>
            </a:extLst>
          </p:cNvPr>
          <p:cNvSpPr txBox="1"/>
          <p:nvPr/>
        </p:nvSpPr>
        <p:spPr>
          <a:xfrm>
            <a:off x="6221026" y="3474701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라벨</a:t>
            </a:r>
            <a:r>
              <a:rPr lang="en-US" altLang="ko-KR" dirty="0"/>
              <a:t>(label)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0E016-B963-465B-8C9E-7716801D0ECA}"/>
              </a:ext>
            </a:extLst>
          </p:cNvPr>
          <p:cNvSpPr/>
          <p:nvPr/>
        </p:nvSpPr>
        <p:spPr>
          <a:xfrm>
            <a:off x="4463248" y="3429000"/>
            <a:ext cx="133165" cy="965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72C997-59C4-485B-9D46-8E422B816558}"/>
              </a:ext>
            </a:extLst>
          </p:cNvPr>
          <p:cNvCxnSpPr/>
          <p:nvPr/>
        </p:nvCxnSpPr>
        <p:spPr>
          <a:xfrm>
            <a:off x="4596413" y="4115659"/>
            <a:ext cx="16246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9CC20-C657-4B84-8528-16A433085B15}"/>
              </a:ext>
            </a:extLst>
          </p:cNvPr>
          <p:cNvSpPr txBox="1"/>
          <p:nvPr/>
        </p:nvSpPr>
        <p:spPr>
          <a:xfrm>
            <a:off x="6221026" y="3977196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브레이크</a:t>
            </a:r>
            <a:r>
              <a:rPr lang="en-US" altLang="ko-KR" dirty="0"/>
              <a:t>(break)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5E4647-7E2E-4AA5-8083-BA36D915AE19}"/>
              </a:ext>
            </a:extLst>
          </p:cNvPr>
          <p:cNvSpPr/>
          <p:nvPr/>
        </p:nvSpPr>
        <p:spPr>
          <a:xfrm>
            <a:off x="4205794" y="1775534"/>
            <a:ext cx="239698" cy="213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C3A03-C25D-4F50-8885-437CBED60EDD}"/>
              </a:ext>
            </a:extLst>
          </p:cNvPr>
          <p:cNvSpPr txBox="1"/>
          <p:nvPr/>
        </p:nvSpPr>
        <p:spPr>
          <a:xfrm>
            <a:off x="6221026" y="88065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C4301-3627-4F24-BF20-356054F7F061}"/>
              </a:ext>
            </a:extLst>
          </p:cNvPr>
          <p:cNvCxnSpPr>
            <a:cxnSpLocks/>
          </p:cNvCxnSpPr>
          <p:nvPr/>
        </p:nvCxnSpPr>
        <p:spPr>
          <a:xfrm flipV="1">
            <a:off x="4410389" y="1061740"/>
            <a:ext cx="1810637" cy="7414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9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829459" y="752483"/>
            <a:ext cx="4753160" cy="4632310"/>
            <a:chOff x="2829459" y="752483"/>
            <a:chExt cx="4753160" cy="46323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69543" b="-6"/>
            <a:stretch/>
          </p:blipFill>
          <p:spPr>
            <a:xfrm>
              <a:off x="5296620" y="752483"/>
              <a:ext cx="2285999" cy="463231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84F433-E1AF-4C25-B28B-9CE67DB8B1A8}"/>
                </a:ext>
              </a:extLst>
            </p:cNvPr>
            <p:cNvSpPr/>
            <p:nvPr/>
          </p:nvSpPr>
          <p:spPr>
            <a:xfrm>
              <a:off x="5914664" y="1620268"/>
              <a:ext cx="279647" cy="23081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0C74FAB-DB83-4C75-ABFE-2ADB7AA112E1}"/>
                </a:ext>
              </a:extLst>
            </p:cNvPr>
            <p:cNvCxnSpPr/>
            <p:nvPr/>
          </p:nvCxnSpPr>
          <p:spPr>
            <a:xfrm>
              <a:off x="4994694" y="1735677"/>
              <a:ext cx="91997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3382931" y="1551011"/>
              <a:ext cx="16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축 </a:t>
              </a:r>
              <a:r>
                <a:rPr lang="ko-KR" altLang="en-US" dirty="0" err="1" smtClean="0"/>
                <a:t>눈금자</a:t>
              </a:r>
              <a:r>
                <a:rPr lang="en-US" altLang="ko-KR" dirty="0" smtClean="0"/>
                <a:t>(tick)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6620" y="2449902"/>
              <a:ext cx="224286" cy="7418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2829461" y="2636172"/>
              <a:ext cx="228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제목</a:t>
              </a:r>
              <a:r>
                <a:rPr lang="en-US" altLang="ko-KR" dirty="0" smtClean="0"/>
                <a:t>(title, name)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4994693" y="2820838"/>
              <a:ext cx="301927" cy="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520906" y="3597215"/>
              <a:ext cx="533581" cy="1984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2829459" y="3511753"/>
              <a:ext cx="216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라벨</a:t>
              </a:r>
              <a:r>
                <a:rPr lang="en-US" altLang="ko-KR" dirty="0" smtClean="0"/>
                <a:t>(labels, text)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18" idx="3"/>
              <a:endCxn id="17" idx="1"/>
            </p:cNvCxnSpPr>
            <p:nvPr/>
          </p:nvCxnSpPr>
          <p:spPr>
            <a:xfrm>
              <a:off x="4994693" y="3696419"/>
              <a:ext cx="52621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054487" y="4873925"/>
              <a:ext cx="1528132" cy="267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A48220-A598-435C-882B-D08C9E4341D8}"/>
                </a:ext>
              </a:extLst>
            </p:cNvPr>
            <p:cNvSpPr txBox="1"/>
            <p:nvPr/>
          </p:nvSpPr>
          <p:spPr>
            <a:xfrm>
              <a:off x="3174531" y="4822968"/>
              <a:ext cx="182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축 눈금</a:t>
              </a:r>
              <a:r>
                <a:rPr lang="en-US" altLang="ko-KR" dirty="0" smtClean="0"/>
                <a:t>(breaks)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22" idx="3"/>
              <a:endCxn id="21" idx="1"/>
            </p:cNvCxnSpPr>
            <p:nvPr/>
          </p:nvCxnSpPr>
          <p:spPr>
            <a:xfrm>
              <a:off x="4994693" y="5007634"/>
              <a:ext cx="105979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6054487" y="752483"/>
            <a:ext cx="70268" cy="4070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48220-A598-435C-882B-D08C9E4341D8}"/>
              </a:ext>
            </a:extLst>
          </p:cNvPr>
          <p:cNvSpPr txBox="1"/>
          <p:nvPr/>
        </p:nvSpPr>
        <p:spPr>
          <a:xfrm>
            <a:off x="3382931" y="949703"/>
            <a:ext cx="161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축 라인</a:t>
            </a:r>
            <a:r>
              <a:rPr lang="en-US" altLang="ko-KR" dirty="0" smtClean="0"/>
              <a:t>(line)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8" idx="3"/>
          </p:cNvCxnSpPr>
          <p:nvPr/>
        </p:nvCxnSpPr>
        <p:spPr>
          <a:xfrm flipV="1">
            <a:off x="4994694" y="1113221"/>
            <a:ext cx="1059793" cy="21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5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14617</TotalTime>
  <Words>243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72</cp:revision>
  <dcterms:created xsi:type="dcterms:W3CDTF">2021-12-17T12:44:06Z</dcterms:created>
  <dcterms:modified xsi:type="dcterms:W3CDTF">2022-02-05T15:29:53Z</dcterms:modified>
</cp:coreProperties>
</file>