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5DE7-CA24-4289-8DB7-CEC6836AE064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16F-FCD9-4CFF-98BC-CC94A7C5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9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5DE7-CA24-4289-8DB7-CEC6836AE064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16F-FCD9-4CFF-98BC-CC94A7C5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5DE7-CA24-4289-8DB7-CEC6836AE064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16F-FCD9-4CFF-98BC-CC94A7C5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1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5DE7-CA24-4289-8DB7-CEC6836AE064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16F-FCD9-4CFF-98BC-CC94A7C5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2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5DE7-CA24-4289-8DB7-CEC6836AE064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16F-FCD9-4CFF-98BC-CC94A7C5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9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5DE7-CA24-4289-8DB7-CEC6836AE064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16F-FCD9-4CFF-98BC-CC94A7C5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2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5DE7-CA24-4289-8DB7-CEC6836AE064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16F-FCD9-4CFF-98BC-CC94A7C5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36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5DE7-CA24-4289-8DB7-CEC6836AE064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16F-FCD9-4CFF-98BC-CC94A7C5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8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5DE7-CA24-4289-8DB7-CEC6836AE064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16F-FCD9-4CFF-98BC-CC94A7C5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94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5DE7-CA24-4289-8DB7-CEC6836AE064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16F-FCD9-4CFF-98BC-CC94A7C5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8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5DE7-CA24-4289-8DB7-CEC6836AE064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316F-FCD9-4CFF-98BC-CC94A7C5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81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75DE7-CA24-4289-8DB7-CEC6836AE064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A316F-FCD9-4CFF-98BC-CC94A7C51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4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899" y="609533"/>
            <a:ext cx="7972201" cy="563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9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899" y="615999"/>
            <a:ext cx="7972201" cy="56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2</cp:revision>
  <dcterms:created xsi:type="dcterms:W3CDTF">2022-01-30T03:07:57Z</dcterms:created>
  <dcterms:modified xsi:type="dcterms:W3CDTF">2022-01-30T04:50:01Z</dcterms:modified>
</cp:coreProperties>
</file>