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77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62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2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4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2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5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4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8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0532-A6D4-4250-BED2-DE376C78C0B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7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1911000" y="1004109"/>
            <a:ext cx="9053952" cy="4953646"/>
            <a:chOff x="1911000" y="1004109"/>
            <a:chExt cx="9053952" cy="495364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076325"/>
              <a:ext cx="7620000" cy="470535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911000" y="1004109"/>
              <a:ext cx="2048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radialaxis.ticklabel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70687" y="2249668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radialaxis.line</a:t>
              </a:r>
              <a:endParaRPr lang="ko-KR" altLang="en-US" dirty="0"/>
            </a:p>
          </p:txBody>
        </p:sp>
        <p:cxnSp>
          <p:nvCxnSpPr>
            <p:cNvPr id="27" name="꺾인 연결선 26"/>
            <p:cNvCxnSpPr>
              <a:stCxn id="18" idx="2"/>
            </p:cNvCxnSpPr>
            <p:nvPr/>
          </p:nvCxnSpPr>
          <p:spPr>
            <a:xfrm rot="16200000" flipH="1">
              <a:off x="3510461" y="798460"/>
              <a:ext cx="435558" cy="1585520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19" idx="2"/>
            </p:cNvCxnSpPr>
            <p:nvPr/>
          </p:nvCxnSpPr>
          <p:spPr>
            <a:xfrm rot="16200000" flipH="1">
              <a:off x="3466254" y="2104255"/>
              <a:ext cx="360000" cy="1389489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46642" y="4869000"/>
              <a:ext cx="1609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radialaxis.grid</a:t>
              </a:r>
              <a:endParaRPr lang="ko-KR" altLang="en-US" dirty="0"/>
            </a:p>
          </p:txBody>
        </p:sp>
        <p:cxnSp>
          <p:nvCxnSpPr>
            <p:cNvPr id="34" name="꺾인 연결선 33"/>
            <p:cNvCxnSpPr>
              <a:stCxn id="30" idx="0"/>
            </p:cNvCxnSpPr>
            <p:nvPr/>
          </p:nvCxnSpPr>
          <p:spPr>
            <a:xfrm rot="5400000" flipH="1" flipV="1">
              <a:off x="3511255" y="3544257"/>
              <a:ext cx="764999" cy="1884489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256000" y="1004109"/>
              <a:ext cx="1771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angularaxis.line</a:t>
              </a:r>
              <a:endParaRPr lang="ko-KR" altLang="en-US" dirty="0"/>
            </a:p>
          </p:txBody>
        </p:sp>
        <p:cxnSp>
          <p:nvCxnSpPr>
            <p:cNvPr id="39" name="꺾인 연결선 38"/>
            <p:cNvCxnSpPr>
              <a:stCxn id="35" idx="1"/>
            </p:cNvCxnSpPr>
            <p:nvPr/>
          </p:nvCxnSpPr>
          <p:spPr>
            <a:xfrm rot="10800000" flipV="1">
              <a:off x="6906000" y="1188775"/>
              <a:ext cx="1350000" cy="2195224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706000" y="4104001"/>
              <a:ext cx="2258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angularaxis.ticklabel</a:t>
              </a:r>
              <a:endParaRPr lang="ko-KR" altLang="en-US" dirty="0"/>
            </a:p>
          </p:txBody>
        </p:sp>
        <p:cxnSp>
          <p:nvCxnSpPr>
            <p:cNvPr id="45" name="꺾인 연결선 44"/>
            <p:cNvCxnSpPr>
              <a:stCxn id="43" idx="1"/>
            </p:cNvCxnSpPr>
            <p:nvPr/>
          </p:nvCxnSpPr>
          <p:spPr>
            <a:xfrm rot="10800000">
              <a:off x="8031000" y="3564019"/>
              <a:ext cx="675000" cy="724649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706000" y="2009388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angularaxis.grid</a:t>
              </a:r>
              <a:endParaRPr lang="ko-KR" altLang="en-US" dirty="0"/>
            </a:p>
          </p:txBody>
        </p:sp>
        <p:cxnSp>
          <p:nvCxnSpPr>
            <p:cNvPr id="50" name="꺾인 연결선 49"/>
            <p:cNvCxnSpPr/>
            <p:nvPr/>
          </p:nvCxnSpPr>
          <p:spPr>
            <a:xfrm rot="10800000" flipV="1">
              <a:off x="7356000" y="2194052"/>
              <a:ext cx="1350000" cy="184668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4258086" y="1285052"/>
              <a:ext cx="4151164" cy="4151164"/>
            </a:xfrm>
            <a:prstGeom prst="ellipse">
              <a:avLst/>
            </a:prstGeom>
            <a:noFill/>
            <a:ln w="146050"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6340664" y="3323496"/>
              <a:ext cx="0" cy="2025000"/>
            </a:xfrm>
            <a:prstGeom prst="line">
              <a:avLst/>
            </a:prstGeom>
            <a:ln w="1047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841787" y="5588423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angularaxis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64278" y="5588423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radialaxis</a:t>
              </a:r>
              <a:endParaRPr lang="ko-KR" altLang="en-US" dirty="0"/>
            </a:p>
          </p:txBody>
        </p:sp>
        <p:cxnSp>
          <p:nvCxnSpPr>
            <p:cNvPr id="58" name="꺾인 연결선 57"/>
            <p:cNvCxnSpPr>
              <a:endCxn id="55" idx="1"/>
            </p:cNvCxnSpPr>
            <p:nvPr/>
          </p:nvCxnSpPr>
          <p:spPr>
            <a:xfrm>
              <a:off x="6340664" y="4689000"/>
              <a:ext cx="1501123" cy="1084089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endCxn id="56" idx="3"/>
            </p:cNvCxnSpPr>
            <p:nvPr/>
          </p:nvCxnSpPr>
          <p:spPr>
            <a:xfrm rot="10800000" flipV="1">
              <a:off x="3905938" y="5387211"/>
              <a:ext cx="1740063" cy="385878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803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5</cp:revision>
  <dcterms:created xsi:type="dcterms:W3CDTF">2022-12-09T10:49:33Z</dcterms:created>
  <dcterms:modified xsi:type="dcterms:W3CDTF">2022-12-09T16:29:42Z</dcterms:modified>
</cp:coreProperties>
</file>