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5927" userDrawn="1">
          <p15:clr>
            <a:srgbClr val="A4A3A4"/>
          </p15:clr>
        </p15:guide>
        <p15:guide id="3" pos="6312" userDrawn="1">
          <p15:clr>
            <a:srgbClr val="A4A3A4"/>
          </p15:clr>
        </p15:guide>
        <p15:guide id="4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1933"/>
        <p:guide pos="5927"/>
        <p:guide pos="6312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오른쪽 화살표 38"/>
          <p:cNvSpPr/>
          <p:nvPr/>
        </p:nvSpPr>
        <p:spPr>
          <a:xfrm>
            <a:off x="609600" y="2795317"/>
            <a:ext cx="11658600" cy="1167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829180" y="2296399"/>
            <a:ext cx="1884093" cy="2105661"/>
            <a:chOff x="325315" y="2056765"/>
            <a:chExt cx="2562957" cy="2584935"/>
          </a:xfrm>
        </p:grpSpPr>
        <p:sp>
          <p:nvSpPr>
            <p:cNvPr id="4" name="직사각형 3"/>
            <p:cNvSpPr/>
            <p:nvPr/>
          </p:nvSpPr>
          <p:spPr>
            <a:xfrm>
              <a:off x="325315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79634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315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9634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5315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79634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5315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9634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53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33953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33953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33953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315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79634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315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34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315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9634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33953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953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33953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14" y="2296399"/>
            <a:ext cx="2939933" cy="21056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15737" y="3026065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= A</a:t>
            </a:r>
          </a:p>
          <a:p>
            <a:pPr algn="ctr"/>
            <a:r>
              <a:rPr lang="en-US" altLang="ko-KR" dirty="0" smtClean="0"/>
              <a:t>y = B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2990850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76676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8097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91065" y="1617044"/>
            <a:ext cx="11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9425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심미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4487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4362" y="314988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1442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3361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기하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24" y="2296399"/>
            <a:ext cx="3212896" cy="1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550" y="1495425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 =              </a:t>
            </a:r>
            <a:r>
              <a:rPr lang="en-US" altLang="ko-KR" dirty="0"/>
              <a:t>, 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aes</a:t>
            </a:r>
            <a:r>
              <a:rPr lang="en-US" altLang="ko-KR" dirty="0"/>
              <a:t>(             </a:t>
            </a:r>
            <a:r>
              <a:rPr lang="en-US" altLang="ko-KR" dirty="0" smtClean="0"/>
              <a:t>  )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(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                      ),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 =              , position =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19562" y="1552575"/>
            <a:ext cx="1042988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데이터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550" y="2090826"/>
            <a:ext cx="223361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기하요소함수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48450" y="2090826"/>
            <a:ext cx="1781176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1837" y="2629077"/>
            <a:ext cx="1042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통계요소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24512" y="2629077"/>
            <a:ext cx="1423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위치설정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68" y="3167328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좌표요소함수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7468" y="3705579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분할요소함수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7944" y="4243830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스케일 함수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07468" y="4782081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테마요소함수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81250" y="1495425"/>
            <a:ext cx="6343650" cy="9906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1250" y="2580560"/>
            <a:ext cx="6343650" cy="2658190"/>
          </a:xfrm>
          <a:prstGeom prst="roundRect">
            <a:avLst>
              <a:gd name="adj" fmla="val 8067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862" y="10984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필수요소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5861" y="52135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선택요소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08583" y="1539983"/>
            <a:ext cx="113860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283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http://www.scielo.org.mx/img/revistas/eq/v27n3/0187-893X-eq-27-03-00209-g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" y="1354960"/>
            <a:ext cx="5729046" cy="32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3447632" y="262994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8432" y="203558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472" y="144122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4636" y="322430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4472" y="381866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7026655" y="936495"/>
            <a:ext cx="4173941" cy="4227184"/>
            <a:chOff x="7026655" y="936495"/>
            <a:chExt cx="4173941" cy="4227184"/>
          </a:xfrm>
        </p:grpSpPr>
        <p:sp>
          <p:nvSpPr>
            <p:cNvPr id="12" name="직사각형 11"/>
            <p:cNvSpPr/>
            <p:nvPr/>
          </p:nvSpPr>
          <p:spPr>
            <a:xfrm>
              <a:off x="9198292" y="2714920"/>
              <a:ext cx="352798" cy="723145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2" idx="0"/>
            </p:cNvCxnSpPr>
            <p:nvPr/>
          </p:nvCxnSpPr>
          <p:spPr>
            <a:xfrm>
              <a:off x="9374690" y="1994816"/>
              <a:ext cx="1" cy="7201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" idx="2"/>
            </p:cNvCxnSpPr>
            <p:nvPr/>
          </p:nvCxnSpPr>
          <p:spPr>
            <a:xfrm flipH="1">
              <a:off x="9374690" y="3438065"/>
              <a:ext cx="1" cy="70747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245294" y="1994816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245294" y="4145542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760251" y="1277906"/>
              <a:ext cx="0" cy="3614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276734" y="1277906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276734" y="4871089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2" idx="1"/>
              <a:endCxn id="12" idx="3"/>
            </p:cNvCxnSpPr>
            <p:nvPr/>
          </p:nvCxnSpPr>
          <p:spPr>
            <a:xfrm>
              <a:off x="9198292" y="3076493"/>
              <a:ext cx="35279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541443" y="2705494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541443" y="3430209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276734" y="3073562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9345690" y="14412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11620" y="185320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11620" y="276194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11620" y="311859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08808" y="40070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7682845" y="2714920"/>
              <a:ext cx="0" cy="715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026655" y="2947302"/>
              <a:ext cx="11256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IQR = Q3-Q1</a:t>
              </a:r>
              <a:endParaRPr lang="ko-KR" altLang="en-US" sz="1200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10527975" y="1277906"/>
              <a:ext cx="0" cy="359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855355" y="2947302"/>
              <a:ext cx="13452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중간값</a:t>
              </a:r>
              <a:r>
                <a:rPr lang="en-US" altLang="ko-KR" sz="1200" dirty="0" smtClean="0"/>
                <a:t>(50%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84398" y="2566374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75%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(Q3)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84398" y="3291709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2</a:t>
              </a:r>
              <a:r>
                <a:rPr lang="en-US" altLang="ko-KR" sz="1200" dirty="0" smtClean="0"/>
                <a:t>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(Q1)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100615" y="3653303"/>
              <a:ext cx="8547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아랫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77560" y="2194261"/>
              <a:ext cx="7008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윗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09058" y="1851215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Q3 + 1.5 * IQR</a:t>
              </a:r>
              <a:endParaRPr lang="ko-KR" alt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09056" y="4012049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Q1 - </a:t>
              </a:r>
              <a:r>
                <a:rPr lang="en-US" altLang="ko-KR" sz="1200" dirty="0"/>
                <a:t>1.5 * IQR</a:t>
              </a:r>
              <a:endParaRPr lang="ko-KR" altLang="en-US" sz="1200" dirty="0"/>
            </a:p>
          </p:txBody>
        </p:sp>
        <p:cxnSp>
          <p:nvCxnSpPr>
            <p:cNvPr id="98" name="직선 화살표 연결선 97"/>
            <p:cNvCxnSpPr>
              <a:stCxn id="68" idx="1"/>
              <a:endCxn id="12" idx="3"/>
            </p:cNvCxnSpPr>
            <p:nvPr/>
          </p:nvCxnSpPr>
          <p:spPr>
            <a:xfrm flipH="1" flipV="1">
              <a:off x="9551090" y="3076493"/>
              <a:ext cx="304265" cy="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71" idx="1"/>
            </p:cNvCxnSpPr>
            <p:nvPr/>
          </p:nvCxnSpPr>
          <p:spPr>
            <a:xfrm flipH="1" flipV="1">
              <a:off x="9550707" y="2704873"/>
              <a:ext cx="4336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72" idx="1"/>
            </p:cNvCxnSpPr>
            <p:nvPr/>
          </p:nvCxnSpPr>
          <p:spPr>
            <a:xfrm flipH="1" flipV="1">
              <a:off x="9559280" y="3430208"/>
              <a:ext cx="4251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74" idx="1"/>
            </p:cNvCxnSpPr>
            <p:nvPr/>
          </p:nvCxnSpPr>
          <p:spPr>
            <a:xfrm flipH="1">
              <a:off x="9374690" y="2332761"/>
              <a:ext cx="802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73" idx="1"/>
            </p:cNvCxnSpPr>
            <p:nvPr/>
          </p:nvCxnSpPr>
          <p:spPr>
            <a:xfrm flipH="1" flipV="1">
              <a:off x="9374690" y="3791802"/>
              <a:ext cx="7259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95" idx="1"/>
            </p:cNvCxnSpPr>
            <p:nvPr/>
          </p:nvCxnSpPr>
          <p:spPr>
            <a:xfrm flipH="1" flipV="1">
              <a:off x="9550707" y="1989714"/>
              <a:ext cx="3583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96" idx="1"/>
            </p:cNvCxnSpPr>
            <p:nvPr/>
          </p:nvCxnSpPr>
          <p:spPr>
            <a:xfrm flipH="1">
              <a:off x="9510658" y="4150549"/>
              <a:ext cx="398398" cy="6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9242438" y="4157343"/>
              <a:ext cx="252222" cy="735168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242438" y="1255094"/>
              <a:ext cx="252222" cy="716096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921570" y="4886680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933901" y="936495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cxnSp>
          <p:nvCxnSpPr>
            <p:cNvPr id="123" name="꺾인 연결선 122"/>
            <p:cNvCxnSpPr>
              <a:stCxn id="119" idx="0"/>
              <a:endCxn id="121" idx="1"/>
            </p:cNvCxnSpPr>
            <p:nvPr/>
          </p:nvCxnSpPr>
          <p:spPr>
            <a:xfrm rot="5400000" flipH="1" flipV="1">
              <a:off x="9561176" y="882369"/>
              <a:ext cx="180099" cy="5653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118" idx="4"/>
              <a:endCxn id="120" idx="1"/>
            </p:cNvCxnSpPr>
            <p:nvPr/>
          </p:nvCxnSpPr>
          <p:spPr>
            <a:xfrm rot="16200000" flipH="1">
              <a:off x="9578725" y="4682334"/>
              <a:ext cx="132669" cy="5530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9345690" y="1593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9345690" y="4478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9345690" y="46306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33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609601" y="2096499"/>
            <a:ext cx="10257692" cy="2436743"/>
            <a:chOff x="609601" y="2096499"/>
            <a:chExt cx="10257692" cy="2436743"/>
          </a:xfrm>
        </p:grpSpPr>
        <p:sp>
          <p:nvSpPr>
            <p:cNvPr id="40" name="오른쪽 화살표 39"/>
            <p:cNvSpPr/>
            <p:nvPr/>
          </p:nvSpPr>
          <p:spPr>
            <a:xfrm>
              <a:off x="609601" y="3039617"/>
              <a:ext cx="10257692" cy="86569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60885" y="2756736"/>
              <a:ext cx="1552553" cy="1561892"/>
              <a:chOff x="325315" y="2056765"/>
              <a:chExt cx="2562957" cy="258493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25315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179634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B</a:t>
                </a:r>
                <a:endParaRPr lang="ko-KR" altLang="en-US" spc="-15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5315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79634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25315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79634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5315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79634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033953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/>
                  <a:t>C</a:t>
                </a:r>
                <a:endParaRPr lang="ko-KR" altLang="en-US" spc="-15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33953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33953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33953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5315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79634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5315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79634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25315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79634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33953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33953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033953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044791" y="3281586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aes</a:t>
              </a:r>
              <a:endParaRPr lang="en-US" altLang="ko-KR" dirty="0" smtClean="0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588134" y="2202183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55997" y="2196325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404217" y="3282473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</a:t>
              </a:r>
              <a:endParaRPr lang="en-US" altLang="ko-KR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60190" y="2288545"/>
              <a:ext cx="953943" cy="27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3043" y="2102357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통계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변환</a:t>
              </a:r>
              <a:endParaRPr lang="ko-KR" altLang="en-US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630667" y="3044730"/>
              <a:ext cx="1530610" cy="892510"/>
              <a:chOff x="3621682" y="4911595"/>
              <a:chExt cx="1530610" cy="89251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621682" y="4911595"/>
                <a:ext cx="517518" cy="22312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139200" y="4919643"/>
                <a:ext cx="1013092" cy="2150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..***..</a:t>
                </a:r>
                <a:endParaRPr lang="ko-KR" altLang="en-US" spc="-15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621682" y="5134723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139200" y="5142771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21682" y="5357850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139200" y="5365898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621682" y="5580977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200" y="5589025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70" name="직선 연결선 69"/>
            <p:cNvCxnSpPr/>
            <p:nvPr/>
          </p:nvCxnSpPr>
          <p:spPr>
            <a:xfrm>
              <a:off x="6188788" y="2196325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956651" y="2190467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93697" y="2096499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미적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요소</a:t>
              </a:r>
              <a:endParaRPr lang="ko-KR" altLang="en-US" dirty="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0390" y="3091863"/>
              <a:ext cx="1384342" cy="892509"/>
            </a:xfrm>
            <a:prstGeom prst="rect">
              <a:avLst/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5399640" y="2190466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311240" y="2104294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기하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요소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2334" y="3279198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geom</a:t>
              </a:r>
              <a:endParaRPr lang="en-US" altLang="ko-KR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13285" y="2370608"/>
              <a:ext cx="698553" cy="27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좌표</a:t>
              </a:r>
              <a:endParaRPr lang="ko-KR" altLang="en-US" dirty="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2159" y="3091428"/>
              <a:ext cx="1612911" cy="892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948104" y="1500584"/>
            <a:ext cx="9532327" cy="1409755"/>
            <a:chOff x="948104" y="1500584"/>
            <a:chExt cx="9532327" cy="1409755"/>
          </a:xfrm>
        </p:grpSpPr>
        <p:sp>
          <p:nvSpPr>
            <p:cNvPr id="4" name="TextBox 3"/>
            <p:cNvSpPr txBox="1"/>
            <p:nvPr/>
          </p:nvSpPr>
          <p:spPr>
            <a:xfrm>
              <a:off x="948104" y="1500584"/>
              <a:ext cx="9435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g</a:t>
              </a:r>
              <a:r>
                <a:rPr lang="en-US" altLang="ko-KR" dirty="0" err="1" smtClean="0"/>
                <a:t>eom</a:t>
              </a:r>
              <a:r>
                <a:rPr lang="en-US" altLang="ko-KR" dirty="0" smtClean="0"/>
                <a:t>_                    (data </a:t>
              </a:r>
              <a:r>
                <a:rPr lang="en-US" altLang="ko-KR" dirty="0" smtClean="0"/>
                <a:t>=              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aes</a:t>
              </a:r>
              <a:r>
                <a:rPr lang="en-US" altLang="ko-KR" dirty="0" smtClean="0"/>
                <a:t>(                     ), stat =                    , ...)</a:t>
              </a:r>
              <a:endParaRPr lang="en-US" altLang="ko-KR" dirty="0" smtClean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1618" y="1523325"/>
              <a:ext cx="1042988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데이터</a:t>
              </a:r>
              <a:endParaRPr lang="ko-KR" altLang="en-US" sz="16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21828" y="1523325"/>
              <a:ext cx="1624012" cy="32385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기하요소</a:t>
              </a:r>
              <a:r>
                <a:rPr lang="ko-KR" altLang="en-US" sz="1600" dirty="0" smtClean="0"/>
                <a:t> </a:t>
              </a:r>
              <a:r>
                <a:rPr lang="ko-KR" altLang="en-US" sz="1600" dirty="0" smtClean="0"/>
                <a:t>이름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398119" y="1523325"/>
              <a:ext cx="1510811" cy="3238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통계요소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833694" y="1523325"/>
              <a:ext cx="1607526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미적요소</a:t>
              </a:r>
              <a:r>
                <a:rPr lang="ko-KR" altLang="en-US" sz="1600" smtClean="0"/>
                <a:t>매핑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104" y="2541007"/>
              <a:ext cx="953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stat_                     (data </a:t>
              </a:r>
              <a:r>
                <a:rPr lang="en-US" altLang="ko-KR" dirty="0" smtClean="0"/>
                <a:t>=              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aes</a:t>
              </a:r>
              <a:r>
                <a:rPr lang="en-US" altLang="ko-KR" dirty="0" smtClean="0"/>
                <a:t>(                     ), </a:t>
              </a:r>
              <a:r>
                <a:rPr lang="en-US" altLang="ko-KR" dirty="0" err="1" smtClean="0"/>
                <a:t>geom</a:t>
              </a:r>
              <a:r>
                <a:rPr lang="en-US" altLang="ko-KR" dirty="0" smtClean="0"/>
                <a:t> =                     , ...) </a:t>
              </a:r>
              <a:endParaRPr lang="en-US" altLang="ko-KR" dirty="0" smtClean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019732" y="2563748"/>
              <a:ext cx="1042988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데이터</a:t>
              </a:r>
              <a:endParaRPr lang="ko-KR" altLang="en-US" sz="16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447945" y="2563748"/>
              <a:ext cx="1624012" cy="32385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기하요소</a:t>
              </a:r>
              <a:r>
                <a:rPr lang="ko-KR" altLang="en-US" sz="1600" dirty="0" smtClean="0"/>
                <a:t> </a:t>
              </a:r>
              <a:r>
                <a:rPr lang="ko-KR" altLang="en-US" sz="1600" dirty="0" smtClean="0"/>
                <a:t>이름</a:t>
              </a:r>
              <a:endParaRPr lang="ko-KR" altLang="en-US" sz="16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581152" y="2563748"/>
              <a:ext cx="1624012" cy="3238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통계요소</a:t>
              </a:r>
              <a:r>
                <a:rPr lang="ko-KR" altLang="en-US" sz="1600" dirty="0" smtClean="0"/>
                <a:t> </a:t>
              </a:r>
              <a:r>
                <a:rPr lang="ko-KR" altLang="en-US" sz="1600" dirty="0" smtClean="0"/>
                <a:t>이름</a:t>
              </a:r>
              <a:endParaRPr lang="ko-KR" altLang="en-US" sz="16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710603" y="2563748"/>
              <a:ext cx="1607526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미적요소</a:t>
              </a:r>
              <a:r>
                <a:rPr lang="ko-KR" altLang="en-US" sz="1600" smtClean="0"/>
                <a:t>매핑</a:t>
              </a:r>
              <a:endParaRPr lang="ko-KR" altLang="en-US" sz="1600" dirty="0"/>
            </a:p>
          </p:txBody>
        </p:sp>
        <p:cxnSp>
          <p:nvCxnSpPr>
            <p:cNvPr id="26" name="직선 화살표 연결선 25"/>
            <p:cNvCxnSpPr>
              <a:stCxn id="6" idx="2"/>
              <a:endCxn id="22" idx="0"/>
            </p:cNvCxnSpPr>
            <p:nvPr/>
          </p:nvCxnSpPr>
          <p:spPr>
            <a:xfrm>
              <a:off x="2533834" y="1847175"/>
              <a:ext cx="6726117" cy="716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8" idx="2"/>
              <a:endCxn id="23" idx="0"/>
            </p:cNvCxnSpPr>
            <p:nvPr/>
          </p:nvCxnSpPr>
          <p:spPr>
            <a:xfrm flipH="1">
              <a:off x="2393158" y="1847175"/>
              <a:ext cx="6760367" cy="71657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9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1572356" y="1397978"/>
            <a:ext cx="6535616" cy="3574073"/>
            <a:chOff x="1572356" y="1397978"/>
            <a:chExt cx="6535616" cy="3574073"/>
          </a:xfrm>
        </p:grpSpPr>
        <p:grpSp>
          <p:nvGrpSpPr>
            <p:cNvPr id="61" name="그룹 60"/>
            <p:cNvGrpSpPr/>
            <p:nvPr/>
          </p:nvGrpSpPr>
          <p:grpSpPr>
            <a:xfrm>
              <a:off x="2127737" y="2176096"/>
              <a:ext cx="2409090" cy="2795955"/>
              <a:chOff x="2127737" y="2176096"/>
              <a:chExt cx="2409090" cy="279595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127738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009899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3877403" y="2176096"/>
                <a:ext cx="659424" cy="773723"/>
                <a:chOff x="975945" y="1292469"/>
                <a:chExt cx="659424" cy="773723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127737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3009898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3877402" y="3165231"/>
                <a:ext cx="659424" cy="773723"/>
                <a:chOff x="975945" y="1292469"/>
                <a:chExt cx="659424" cy="773723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127737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3009898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3877402" y="4176347"/>
                <a:ext cx="659424" cy="773723"/>
                <a:chOff x="975945" y="1292469"/>
                <a:chExt cx="659424" cy="773723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5467350" y="2176096"/>
              <a:ext cx="2409090" cy="2795955"/>
              <a:chOff x="6474067" y="2176096"/>
              <a:chExt cx="2409090" cy="2795955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6474068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7356229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8223733" y="2176096"/>
                <a:ext cx="659424" cy="773723"/>
                <a:chOff x="975945" y="1292469"/>
                <a:chExt cx="659424" cy="773723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6474067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7356228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8223732" y="3165231"/>
                <a:ext cx="659424" cy="773723"/>
                <a:chOff x="975945" y="1292469"/>
                <a:chExt cx="659424" cy="773723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6474067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7356228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8223732" y="4176347"/>
                <a:ext cx="659424" cy="773723"/>
                <a:chOff x="975945" y="1292469"/>
                <a:chExt cx="659424" cy="773723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184889" y="1397978"/>
              <a:ext cx="229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facet_grid</a:t>
              </a:r>
              <a:r>
                <a:rPr lang="en-US" altLang="ko-KR" dirty="0" smtClean="0"/>
                <a:t>(A~B…)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24502" y="1441913"/>
              <a:ext cx="229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facet_wrap</a:t>
              </a:r>
              <a:r>
                <a:rPr lang="en-US" altLang="ko-KR" dirty="0" smtClean="0"/>
                <a:t>(~A...)</a:t>
              </a:r>
              <a:endParaRPr lang="ko-KR" altLang="en-US" dirty="0"/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127737" y="1701310"/>
              <a:ext cx="2409088" cy="391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4" name="아래쪽 화살표 63"/>
            <p:cNvSpPr/>
            <p:nvPr/>
          </p:nvSpPr>
          <p:spPr>
            <a:xfrm>
              <a:off x="1572356" y="2198077"/>
              <a:ext cx="444012" cy="27519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250472" y="2681650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250472" y="3664927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5250472" y="4681905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5250472" y="2681650"/>
              <a:ext cx="2857500" cy="98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5243145" y="3688376"/>
              <a:ext cx="2857500" cy="98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39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216266" y="1079332"/>
            <a:ext cx="8868514" cy="4623419"/>
            <a:chOff x="1216266" y="1079332"/>
            <a:chExt cx="8868514" cy="46234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697" y="1454658"/>
              <a:ext cx="6454699" cy="405419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031" y="1454659"/>
              <a:ext cx="1415561" cy="189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5478" y="1081450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plot.title</a:t>
              </a:r>
              <a:endParaRPr lang="ko-KR" altLang="en-US" sz="1400" dirty="0"/>
            </a:p>
          </p:txBody>
        </p:sp>
        <p:cxnSp>
          <p:nvCxnSpPr>
            <p:cNvPr id="9" name="꺾인 연결선 8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3725985" y="925166"/>
              <a:ext cx="219320" cy="83966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358697" y="3102745"/>
              <a:ext cx="217449" cy="6339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6268" y="3265848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axis.title</a:t>
              </a:r>
              <a:endParaRPr lang="ko-KR" altLang="en-US" sz="1400" dirty="0"/>
            </a:p>
          </p:txBody>
        </p:sp>
        <p:cxnSp>
          <p:nvCxnSpPr>
            <p:cNvPr id="13" name="직선 화살표 연결선 12"/>
            <p:cNvCxnSpPr>
              <a:stCxn id="11" idx="3"/>
              <a:endCxn id="10" idx="1"/>
            </p:cNvCxnSpPr>
            <p:nvPr/>
          </p:nvCxnSpPr>
          <p:spPr>
            <a:xfrm>
              <a:off x="2069121" y="3419737"/>
              <a:ext cx="28957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708031" y="4932484"/>
              <a:ext cx="123092" cy="1582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6267" y="4857725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axis.tick</a:t>
              </a:r>
              <a:endParaRPr lang="ko-KR" altLang="en-US" sz="1400" dirty="0"/>
            </a:p>
          </p:txBody>
        </p:sp>
        <p:cxnSp>
          <p:nvCxnSpPr>
            <p:cNvPr id="17" name="직선 화살표 연결선 16"/>
            <p:cNvCxnSpPr>
              <a:stCxn id="15" idx="3"/>
              <a:endCxn id="14" idx="2"/>
            </p:cNvCxnSpPr>
            <p:nvPr/>
          </p:nvCxnSpPr>
          <p:spPr>
            <a:xfrm>
              <a:off x="2069120" y="5011614"/>
              <a:ext cx="63891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2574387" y="2549768"/>
              <a:ext cx="177604" cy="17883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806" y="2485295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axis.text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>
              <a:stCxn id="19" idx="3"/>
              <a:endCxn id="18" idx="2"/>
            </p:cNvCxnSpPr>
            <p:nvPr/>
          </p:nvCxnSpPr>
          <p:spPr>
            <a:xfrm>
              <a:off x="2072659" y="2639184"/>
              <a:ext cx="501728" cy="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968762" y="2615016"/>
              <a:ext cx="410307" cy="177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21835" y="2549768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legend.title</a:t>
              </a:r>
              <a:endParaRPr lang="ko-KR" altLang="en-US" sz="1400" dirty="0"/>
            </a:p>
          </p:txBody>
        </p:sp>
        <p:cxnSp>
          <p:nvCxnSpPr>
            <p:cNvPr id="27" name="직선 화살표 연결선 26"/>
            <p:cNvCxnSpPr>
              <a:stCxn id="25" idx="1"/>
              <a:endCxn id="24" idx="3"/>
            </p:cNvCxnSpPr>
            <p:nvPr/>
          </p:nvCxnSpPr>
          <p:spPr>
            <a:xfrm flipH="1" flipV="1">
              <a:off x="8379069" y="2703656"/>
              <a:ext cx="54276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968763" y="2831928"/>
              <a:ext cx="252046" cy="13883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21835" y="4220307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legend.key</a:t>
              </a:r>
              <a:endParaRPr lang="ko-KR" altLang="en-US" sz="1400" dirty="0"/>
            </a:p>
          </p:txBody>
        </p:sp>
        <p:cxnSp>
          <p:nvCxnSpPr>
            <p:cNvPr id="32" name="꺾인 연결선 31"/>
            <p:cNvCxnSpPr>
              <a:stCxn id="30" idx="1"/>
              <a:endCxn id="29" idx="2"/>
            </p:cNvCxnSpPr>
            <p:nvPr/>
          </p:nvCxnSpPr>
          <p:spPr>
            <a:xfrm rot="10800000">
              <a:off x="8094787" y="4220308"/>
              <a:ext cx="827049" cy="15388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40148" y="2831928"/>
              <a:ext cx="473029" cy="13883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21834" y="3372229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legend.text</a:t>
              </a:r>
              <a:endParaRPr lang="ko-KR" altLang="en-US" sz="1400" dirty="0"/>
            </a:p>
          </p:txBody>
        </p:sp>
        <p:cxnSp>
          <p:nvCxnSpPr>
            <p:cNvPr id="44" name="직선 화살표 연결선 43"/>
            <p:cNvCxnSpPr>
              <a:stCxn id="35" idx="1"/>
              <a:endCxn id="34" idx="3"/>
            </p:cNvCxnSpPr>
            <p:nvPr/>
          </p:nvCxnSpPr>
          <p:spPr>
            <a:xfrm flipH="1">
              <a:off x="8713177" y="3526118"/>
              <a:ext cx="20865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2708031" y="5117121"/>
              <a:ext cx="5125915" cy="747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6266" y="5394974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axis.line</a:t>
              </a:r>
              <a:endParaRPr lang="ko-KR" altLang="en-US" sz="1400" dirty="0"/>
            </a:p>
          </p:txBody>
        </p:sp>
        <p:cxnSp>
          <p:nvCxnSpPr>
            <p:cNvPr id="49" name="꺾인 연결선 48"/>
            <p:cNvCxnSpPr>
              <a:stCxn id="47" idx="3"/>
              <a:endCxn id="45" idx="2"/>
            </p:cNvCxnSpPr>
            <p:nvPr/>
          </p:nvCxnSpPr>
          <p:spPr>
            <a:xfrm flipV="1">
              <a:off x="2069119" y="5191878"/>
              <a:ext cx="3201870" cy="35698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58889" y="1079332"/>
              <a:ext cx="176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panel.background</a:t>
              </a:r>
              <a:endParaRPr lang="ko-KR" altLang="en-US" sz="1400" dirty="0"/>
            </a:p>
          </p:txBody>
        </p:sp>
        <p:cxnSp>
          <p:nvCxnSpPr>
            <p:cNvPr id="52" name="꺾인 연결선 51"/>
            <p:cNvCxnSpPr>
              <a:stCxn id="50" idx="1"/>
            </p:cNvCxnSpPr>
            <p:nvPr/>
          </p:nvCxnSpPr>
          <p:spPr>
            <a:xfrm rot="10800000" flipV="1">
              <a:off x="7016263" y="1233220"/>
              <a:ext cx="742627" cy="701087"/>
            </a:xfrm>
            <a:prstGeom prst="bentConnector3">
              <a:avLst>
                <a:gd name="adj1" fmla="val 9972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708030" y="4591570"/>
              <a:ext cx="5125915" cy="747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921833" y="4701448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panel.grid</a:t>
              </a:r>
              <a:endParaRPr lang="ko-KR" altLang="en-US" sz="1400" dirty="0"/>
            </a:p>
          </p:txBody>
        </p:sp>
        <p:cxnSp>
          <p:nvCxnSpPr>
            <p:cNvPr id="60" name="꺾인 연결선 59"/>
            <p:cNvCxnSpPr>
              <a:stCxn id="58" idx="1"/>
            </p:cNvCxnSpPr>
            <p:nvPr/>
          </p:nvCxnSpPr>
          <p:spPr>
            <a:xfrm rot="10800000">
              <a:off x="7833945" y="4628949"/>
              <a:ext cx="1087888" cy="2263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98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11169</TotalTime>
  <Words>179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64</cp:revision>
  <dcterms:created xsi:type="dcterms:W3CDTF">2021-12-17T12:44:06Z</dcterms:created>
  <dcterms:modified xsi:type="dcterms:W3CDTF">2022-01-09T14:05:10Z</dcterms:modified>
</cp:coreProperties>
</file>