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6A93-9054-4FB5-A5A6-9D00BB2633B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오른쪽 화살표 38"/>
          <p:cNvSpPr/>
          <p:nvPr/>
        </p:nvSpPr>
        <p:spPr>
          <a:xfrm>
            <a:off x="609600" y="2795317"/>
            <a:ext cx="11658600" cy="1167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829180" y="2296399"/>
            <a:ext cx="1884093" cy="2105661"/>
            <a:chOff x="325315" y="2056765"/>
            <a:chExt cx="2562957" cy="2584935"/>
          </a:xfrm>
        </p:grpSpPr>
        <p:sp>
          <p:nvSpPr>
            <p:cNvPr id="4" name="직사각형 3"/>
            <p:cNvSpPr/>
            <p:nvPr/>
          </p:nvSpPr>
          <p:spPr>
            <a:xfrm>
              <a:off x="325315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79634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315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79634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5315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79634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5315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79634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53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33953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33953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33953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315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79634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5315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79634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5315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79634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33953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33953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33953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14" y="2296399"/>
            <a:ext cx="2939933" cy="21056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15737" y="3026065"/>
            <a:ext cx="12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= A</a:t>
            </a:r>
          </a:p>
          <a:p>
            <a:pPr algn="ctr"/>
            <a:r>
              <a:rPr lang="en-US" altLang="ko-KR" dirty="0" smtClean="0"/>
              <a:t>y = B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2990850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76676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8097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91065" y="1617044"/>
            <a:ext cx="11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9425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심미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14487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54362" y="3149889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811442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3361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기하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324" y="2296399"/>
            <a:ext cx="3212896" cy="1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550" y="1495425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 =              </a:t>
            </a:r>
            <a:r>
              <a:rPr lang="en-US" altLang="ko-KR" dirty="0"/>
              <a:t>, 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aes</a:t>
            </a:r>
            <a:r>
              <a:rPr lang="en-US" altLang="ko-KR" dirty="0"/>
              <a:t>(             </a:t>
            </a:r>
            <a:r>
              <a:rPr lang="en-US" altLang="ko-KR" dirty="0" smtClean="0"/>
              <a:t>  )</a:t>
            </a:r>
            <a:r>
              <a:rPr lang="en-US" altLang="ko-KR" dirty="0" smtClean="0"/>
              <a:t> </a:t>
            </a:r>
            <a:r>
              <a:rPr lang="en-US" altLang="ko-KR" dirty="0" smtClean="0"/>
              <a:t>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(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                       ),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 =              , position =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119562" y="1552575"/>
            <a:ext cx="1042988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데이터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95550" y="2090826"/>
            <a:ext cx="223361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기하요소함수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48450" y="2090826"/>
            <a:ext cx="1781176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심미매핑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1837" y="2629077"/>
            <a:ext cx="1042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통계요소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24512" y="2629077"/>
            <a:ext cx="1423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위치설정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68" y="3167328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좌표요소함수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7468" y="3705579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분할요소함수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97944" y="4243830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스케일 함수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07468" y="4782081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테마요소함수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81250" y="1495425"/>
            <a:ext cx="6343650" cy="9906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1250" y="2580560"/>
            <a:ext cx="6343650" cy="2658190"/>
          </a:xfrm>
          <a:prstGeom prst="roundRect">
            <a:avLst>
              <a:gd name="adj" fmla="val 8067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862" y="109842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필수요소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5861" y="52135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선택요소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08583" y="1539983"/>
            <a:ext cx="113860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심미매핑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283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8775</TotalTime>
  <Words>57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44</cp:revision>
  <dcterms:created xsi:type="dcterms:W3CDTF">2021-12-17T12:44:06Z</dcterms:created>
  <dcterms:modified xsi:type="dcterms:W3CDTF">2022-01-03T14:38:20Z</dcterms:modified>
</cp:coreProperties>
</file>