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44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2" y="679986"/>
            <a:ext cx="2659610" cy="1607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282368"/>
            <a:ext cx="2897550" cy="2399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9" y="282368"/>
            <a:ext cx="2897550" cy="239968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407424" y="1165688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086897" y="1165688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51" y="3007982"/>
            <a:ext cx="2895192" cy="23977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3007982"/>
            <a:ext cx="2895192" cy="23977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" y="3007982"/>
            <a:ext cx="2895192" cy="239773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407424" y="3890327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086897" y="3890327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" y="6127509"/>
            <a:ext cx="2899229" cy="24010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6127509"/>
            <a:ext cx="2899229" cy="24010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51" y="6127509"/>
            <a:ext cx="2899229" cy="240108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407424" y="7011526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086897" y="7011526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4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4238"/>
            <a:ext cx="3012860" cy="18700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1300696"/>
            <a:ext cx="3012860" cy="1870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28" y="1344237"/>
            <a:ext cx="3012860" cy="1870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57" y="4011235"/>
            <a:ext cx="3012860" cy="18700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011236"/>
            <a:ext cx="3012860" cy="1870051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59916" y="2007119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912673" y="2007119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968331" y="4565262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63" y="1290864"/>
            <a:ext cx="7562507" cy="4056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3943" y="246017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소스 코드 패널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943" y="4147457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 </a:t>
            </a:r>
            <a:r>
              <a:rPr lang="ko-KR" altLang="en-US" b="1" dirty="0" smtClean="0">
                <a:solidFill>
                  <a:schemeClr val="bg1"/>
                </a:solidFill>
              </a:rPr>
              <a:t>콘솔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9772" y="246017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환경변수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886" y="414745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파일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플롯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도움말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9296"/>
              </p:ext>
            </p:extLst>
          </p:nvPr>
        </p:nvGraphicFramePr>
        <p:xfrm>
          <a:off x="838200" y="1524000"/>
          <a:ext cx="10515601" cy="380505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59036">
                  <a:extLst>
                    <a:ext uri="{9D8B030D-6E8A-4147-A177-3AD203B41FA5}">
                      <a16:colId xmlns:a16="http://schemas.microsoft.com/office/drawing/2014/main" val="3248597161"/>
                    </a:ext>
                  </a:extLst>
                </a:gridCol>
                <a:gridCol w="1912764">
                  <a:extLst>
                    <a:ext uri="{9D8B030D-6E8A-4147-A177-3AD203B41FA5}">
                      <a16:colId xmlns:a16="http://schemas.microsoft.com/office/drawing/2014/main" val="2019331736"/>
                    </a:ext>
                  </a:extLst>
                </a:gridCol>
                <a:gridCol w="1127291">
                  <a:extLst>
                    <a:ext uri="{9D8B030D-6E8A-4147-A177-3AD203B41FA5}">
                      <a16:colId xmlns:a16="http://schemas.microsoft.com/office/drawing/2014/main" val="880234811"/>
                    </a:ext>
                  </a:extLst>
                </a:gridCol>
                <a:gridCol w="984280">
                  <a:extLst>
                    <a:ext uri="{9D8B030D-6E8A-4147-A177-3AD203B41FA5}">
                      <a16:colId xmlns:a16="http://schemas.microsoft.com/office/drawing/2014/main" val="3307832716"/>
                    </a:ext>
                  </a:extLst>
                </a:gridCol>
                <a:gridCol w="722636">
                  <a:extLst>
                    <a:ext uri="{9D8B030D-6E8A-4147-A177-3AD203B41FA5}">
                      <a16:colId xmlns:a16="http://schemas.microsoft.com/office/drawing/2014/main" val="2242828990"/>
                    </a:ext>
                  </a:extLst>
                </a:gridCol>
                <a:gridCol w="2417093">
                  <a:extLst>
                    <a:ext uri="{9D8B030D-6E8A-4147-A177-3AD203B41FA5}">
                      <a16:colId xmlns:a16="http://schemas.microsoft.com/office/drawing/2014/main" val="2045863303"/>
                    </a:ext>
                  </a:extLst>
                </a:gridCol>
                <a:gridCol w="1059036">
                  <a:extLst>
                    <a:ext uri="{9D8B030D-6E8A-4147-A177-3AD203B41FA5}">
                      <a16:colId xmlns:a16="http://schemas.microsoft.com/office/drawing/2014/main" val="3333086878"/>
                    </a:ext>
                  </a:extLst>
                </a:gridCol>
                <a:gridCol w="1233465">
                  <a:extLst>
                    <a:ext uri="{9D8B030D-6E8A-4147-A177-3AD203B41FA5}">
                      <a16:colId xmlns:a16="http://schemas.microsoft.com/office/drawing/2014/main" val="2138666024"/>
                    </a:ext>
                  </a:extLst>
                </a:gridCol>
              </a:tblGrid>
              <a:tr h="336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Windows/Linux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Windows/Linux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03681"/>
                  </a:ext>
                </a:extLst>
              </a:tr>
              <a:tr h="21679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Console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콘솔창으로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Source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소스코드 에디터로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389041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콘솔 클리어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새로운 문서 만들기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31121318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앞으로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Cmd+Left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Cmd+Return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342614889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끝으로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전체 문서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39403565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히스토리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문서의 처음부터 현재 커서까지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68406426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히스토리 창 팝업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커서부터 문서의 마지막까지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8368499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실행중인 명령 중단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범위를 터미널로 보내기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Cmd+Option+Return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77646023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워킹 디렉토리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이전 탭으로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635017325"/>
                  </a:ext>
                </a:extLst>
              </a:tr>
              <a:tr h="21679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Editing (Console and Source)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다음 탭으로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74355324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재실행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범위를 주석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주석 해제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52728067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단어 건너뛰기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Ctrl+Left/Right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Option+Left/Right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라인을 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Alt+Up/Down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Option+Up/Down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216736565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한줄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라인을 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아래로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Shift+Alt+Up/Down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110921643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들여쓰기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괄호에 대칭되는 괄호로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3101467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내어쓰기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괄호에 대칭되는 괄호까지 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Ctrl+Shift+Alt+E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58804956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커서가 있는 명령어에 대한 도움말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찾아 바꾸기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113263808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커서가 있는 함수의 코드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선택 부분 포맷팅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Cmd+Shift+A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38178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8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664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522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380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10546" y="2003368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 a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2"/>
            <a:endCxn id="11" idx="0"/>
          </p:cNvCxnSpPr>
          <p:nvPr/>
        </p:nvCxnSpPr>
        <p:spPr>
          <a:xfrm>
            <a:off x="4109358" y="2438406"/>
            <a:ext cx="0" cy="19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66458" y="4354287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52258" y="435428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058" y="435428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858" y="435428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9658" y="4354284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5" idx="2"/>
            <a:endCxn id="18" idx="0"/>
          </p:cNvCxnSpPr>
          <p:nvPr/>
        </p:nvCxnSpPr>
        <p:spPr>
          <a:xfrm>
            <a:off x="4795158" y="2438406"/>
            <a:ext cx="0" cy="113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52258" y="357051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38058" y="357051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23858" y="357051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38058" y="2786742"/>
            <a:ext cx="27432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list testing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6" idx="2"/>
          </p:cNvCxnSpPr>
          <p:nvPr/>
        </p:nvCxnSpPr>
        <p:spPr>
          <a:xfrm flipH="1">
            <a:off x="5480957" y="2438406"/>
            <a:ext cx="1" cy="3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3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228</Words>
  <Application>Microsoft Office PowerPoint</Application>
  <PresentationFormat>와이드스크린</PresentationFormat>
  <Paragraphs>121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10</cp:revision>
  <dcterms:created xsi:type="dcterms:W3CDTF">2021-12-17T12:44:06Z</dcterms:created>
  <dcterms:modified xsi:type="dcterms:W3CDTF">2021-12-19T12:23:17Z</dcterms:modified>
</cp:coreProperties>
</file>