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5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4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2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2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5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ED34-C5FE-44D1-9BC4-7F05EC0240F7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8D04-0127-49FE-9FCF-CE24A79CE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37" y="1714351"/>
            <a:ext cx="8382726" cy="34292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96156" y="2328862"/>
            <a:ext cx="2704681" cy="314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5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2</cp:revision>
  <dcterms:created xsi:type="dcterms:W3CDTF">2021-12-17T10:18:01Z</dcterms:created>
  <dcterms:modified xsi:type="dcterms:W3CDTF">2021-12-19T12:23:01Z</dcterms:modified>
</cp:coreProperties>
</file>