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AF59-AB7D-469C-9BB3-B90E4741DA4D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FD02-F66F-4AB5-A8B4-8148A635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99" y="1013699"/>
            <a:ext cx="6733801" cy="48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99" y="738866"/>
            <a:ext cx="5031001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51799"/>
            <a:ext cx="5005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899" y="751799"/>
            <a:ext cx="5134201" cy="5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99" y="687133"/>
            <a:ext cx="45408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99" y="687133"/>
            <a:ext cx="45150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99" y="722699"/>
            <a:ext cx="4695601" cy="5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99" y="683899"/>
            <a:ext cx="4798801" cy="54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700066"/>
            <a:ext cx="4618201" cy="5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99" y="693599"/>
            <a:ext cx="7869001" cy="5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687133"/>
            <a:ext cx="4618201" cy="54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9" y="1003999"/>
            <a:ext cx="63984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1003999"/>
            <a:ext cx="6295201" cy="4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9333"/>
            <a:ext cx="63210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942566"/>
            <a:ext cx="6295201" cy="4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99" y="936099"/>
            <a:ext cx="6321001" cy="49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99" y="719466"/>
            <a:ext cx="5650201" cy="54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99" y="706533"/>
            <a:ext cx="5598601" cy="54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99" y="790599"/>
            <a:ext cx="5005201" cy="52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</cp:revision>
  <dcterms:created xsi:type="dcterms:W3CDTF">2022-01-16T13:24:07Z</dcterms:created>
  <dcterms:modified xsi:type="dcterms:W3CDTF">2022-01-16T13:38:59Z</dcterms:modified>
</cp:coreProperties>
</file>