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  <p:sldId id="273" r:id="rId22"/>
    <p:sldId id="274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AF59-AB7D-469C-9BB3-B90E4741DA4D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1629000"/>
            <a:ext cx="57238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99" y="706533"/>
            <a:ext cx="5598601" cy="54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90599"/>
            <a:ext cx="5005201" cy="52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99" y="738866"/>
            <a:ext cx="5031001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51799"/>
            <a:ext cx="5005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899" y="751799"/>
            <a:ext cx="5134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99" y="687133"/>
            <a:ext cx="45408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99" y="687133"/>
            <a:ext cx="45150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56799" y="462296"/>
            <a:ext cx="9719162" cy="5859172"/>
            <a:chOff x="756799" y="462296"/>
            <a:chExt cx="9719162" cy="5859172"/>
          </a:xfrm>
        </p:grpSpPr>
        <p:pic>
          <p:nvPicPr>
            <p:cNvPr id="1026" name="Picture 2" descr="https://jthomasmock.github.io/gtExtras/reference/figures/ggplot2-sparklin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133" y="772281"/>
              <a:ext cx="1463129" cy="145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jthomasmock.github.io/gtExtras/reference/figures/gt_plt_spark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003" y="772739"/>
              <a:ext cx="1462210" cy="145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jthomasmock.github.io/gtExtras/reference/figures/ggplot2-sparklin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155" y="772280"/>
              <a:ext cx="1463130" cy="1458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jthomasmock.github.io/gtExtras/reference/figures/gt_plt_ba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00"/>
            <a:stretch/>
          </p:blipFill>
          <p:spPr bwMode="auto">
            <a:xfrm>
              <a:off x="8567443" y="774719"/>
              <a:ext cx="1644163" cy="145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jthomasmock.github.io/gtExtras/reference/figures/gt_bar_plo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9"/>
            <a:stretch/>
          </p:blipFill>
          <p:spPr bwMode="auto">
            <a:xfrm>
              <a:off x="756799" y="2816886"/>
              <a:ext cx="1827798" cy="145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jthomasmock.github.io/gtExtras/reference/figures/plt-bar-sta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51" y="2814394"/>
              <a:ext cx="2344715" cy="14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jthomasmock.github.io/gtExtras/reference/figures/gt_bullet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66" b="49695"/>
            <a:stretch/>
          </p:blipFill>
          <p:spPr bwMode="auto">
            <a:xfrm>
              <a:off x="5819119" y="2814394"/>
              <a:ext cx="2295202" cy="14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jthomasmock.github.io/gtExtras/reference/figures/gt_dot_bar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796"/>
            <a:stretch/>
          </p:blipFill>
          <p:spPr bwMode="auto">
            <a:xfrm>
              <a:off x="8303089" y="2814394"/>
              <a:ext cx="2172872" cy="14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jthomasmock.github.io/gtExtras/reference/figures/gt_plt_point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675"/>
            <a:stretch/>
          </p:blipFill>
          <p:spPr bwMode="auto">
            <a:xfrm>
              <a:off x="2215320" y="4859106"/>
              <a:ext cx="1486241" cy="146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jthomasmock.github.io/gtExtras/reference/figures/gt_plt_percentile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13"/>
            <a:stretch/>
          </p:blipFill>
          <p:spPr bwMode="auto">
            <a:xfrm>
              <a:off x="4932125" y="4860899"/>
              <a:ext cx="1303030" cy="14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/>
            <a:srcRect l="35410"/>
            <a:stretch/>
          </p:blipFill>
          <p:spPr>
            <a:xfrm>
              <a:off x="7294392" y="4861081"/>
              <a:ext cx="2174924" cy="14584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31392" y="462296"/>
              <a:ext cx="1478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 </a:t>
              </a:r>
              <a:r>
                <a:rPr lang="en-US" altLang="ko-KR" sz="1600" dirty="0" err="1"/>
                <a:t>gt_sparkline</a:t>
              </a:r>
              <a:r>
                <a:rPr lang="en-US" altLang="ko-KR" sz="1400" dirty="0" smtClean="0"/>
                <a:t>  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1098" y="462296"/>
              <a:ext cx="18040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 </a:t>
              </a:r>
              <a:r>
                <a:rPr lang="en-US" altLang="ko-KR" sz="1600" dirty="0" err="1"/>
                <a:t>gt_plt_sparkline</a:t>
              </a:r>
              <a:r>
                <a:rPr lang="en-US" altLang="ko-KR" sz="1200" dirty="0" smtClean="0"/>
                <a:t>  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99898" y="462296"/>
              <a:ext cx="1133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gt_plt_dist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839373" y="462296"/>
              <a:ext cx="11003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gt_plt_bar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39133" y="2473401"/>
              <a:ext cx="148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gt_plt_bar_pct</a:t>
              </a:r>
              <a:endParaRPr lang="ko-KR" altLang="en-US" sz="16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04835" y="2473401"/>
              <a:ext cx="16565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gt_plt_bar_stack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03718" y="2473401"/>
              <a:ext cx="13260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gt_plt_bullet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14032" y="2473401"/>
              <a:ext cx="11176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gt_plt_dot</a:t>
              </a:r>
              <a:endParaRPr lang="ko-KR" altLang="en-US" sz="1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14674" y="4515654"/>
              <a:ext cx="12875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gt_plt_point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26514" y="4515654"/>
              <a:ext cx="1714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gt_plt_percentile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14657" y="4515654"/>
              <a:ext cx="15343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/>
                <a:t>gt_plt_conf_int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91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99" y="722699"/>
            <a:ext cx="4695601" cy="5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99" y="683899"/>
            <a:ext cx="4798801" cy="54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9" y="2032314"/>
            <a:ext cx="85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4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700066"/>
            <a:ext cx="4618201" cy="5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99" y="693599"/>
            <a:ext cx="7869001" cy="5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687133"/>
            <a:ext cx="46182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7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99" y="1013699"/>
            <a:ext cx="6733801" cy="48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9" y="1003999"/>
            <a:ext cx="63984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1003999"/>
            <a:ext cx="62952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9333"/>
            <a:ext cx="63210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942566"/>
            <a:ext cx="6295201" cy="4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6099"/>
            <a:ext cx="6321001" cy="49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99" y="719466"/>
            <a:ext cx="5650201" cy="54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13</Words>
  <Application>Microsoft Office PowerPoint</Application>
  <PresentationFormat>와이드스크린</PresentationFormat>
  <Paragraphs>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9</cp:revision>
  <dcterms:created xsi:type="dcterms:W3CDTF">2022-01-16T13:24:07Z</dcterms:created>
  <dcterms:modified xsi:type="dcterms:W3CDTF">2022-01-18T12:14:05Z</dcterms:modified>
</cp:coreProperties>
</file>