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4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9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0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9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5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6A93-9054-4FB5-A5A6-9D00BB2633B8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3448-6ABF-46C9-B01E-307B1C7C7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2" y="679986"/>
            <a:ext cx="2659610" cy="1607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282368"/>
            <a:ext cx="2897550" cy="23996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9" y="282368"/>
            <a:ext cx="2897550" cy="2399689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07424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86897" y="1165688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3007982"/>
            <a:ext cx="2895192" cy="23977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3007982"/>
            <a:ext cx="2895192" cy="23977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3007982"/>
            <a:ext cx="2895192" cy="239773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07424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086897" y="3890327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1" y="6127509"/>
            <a:ext cx="2899229" cy="2401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6" y="6127509"/>
            <a:ext cx="2899229" cy="24010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51" y="6127509"/>
            <a:ext cx="2899229" cy="240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407424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7086897" y="7011526"/>
            <a:ext cx="342900" cy="633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4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3933823" y="2735918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summarise()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18688" y="2831122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18688" y="3200399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1463" y="2936628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ungroup()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95923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813555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795923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813555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5923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13555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5923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13555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95923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13555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95923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813555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13168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37" name="직사각형 36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summarise()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7959236" y="2217177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959236" y="2586454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52011" y="2322683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959236" y="3729449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959236" y="4098726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752011" y="3834955"/>
            <a:ext cx="38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467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0786" y="2118946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456467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0786" y="248822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467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0786" y="285749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6467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0786" y="32267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6467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10786" y="359605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6467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0786" y="396532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316039" y="2762295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group_by</a:t>
            </a:r>
            <a:r>
              <a:rPr lang="en-US" altLang="ko-KR" dirty="0" smtClean="0"/>
              <a:t>(A)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00904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155223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4300904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5223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300904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223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300904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55223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5" name="직사각형 24"/>
          <p:cNvSpPr/>
          <p:nvPr/>
        </p:nvSpPr>
        <p:spPr>
          <a:xfrm>
            <a:off x="4300904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5223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00904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55223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00904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5223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6126040" y="2762295"/>
            <a:ext cx="1716698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mutate(x = 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15277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769596" y="3579981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34" name="직사각형 33"/>
          <p:cNvSpPr/>
          <p:nvPr/>
        </p:nvSpPr>
        <p:spPr>
          <a:xfrm>
            <a:off x="7915277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9596" y="394925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915277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69596" y="431853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915277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769596" y="184790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40" name="직사각형 39"/>
          <p:cNvSpPr/>
          <p:nvPr/>
        </p:nvSpPr>
        <p:spPr>
          <a:xfrm>
            <a:off x="7915277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769596" y="221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15277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69596" y="258645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915277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69596" y="295572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623915" y="1847900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47" name="직사각형 46"/>
          <p:cNvSpPr/>
          <p:nvPr/>
        </p:nvSpPr>
        <p:spPr>
          <a:xfrm>
            <a:off x="9623915" y="2217177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23915" y="2586453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23915" y="2955729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623915" y="3572704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51" name="직사각형 50"/>
          <p:cNvSpPr/>
          <p:nvPr/>
        </p:nvSpPr>
        <p:spPr>
          <a:xfrm>
            <a:off x="9623915" y="3941981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23915" y="4311257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1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115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6434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1392115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6434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2115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6434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115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6434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2115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6434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2115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6434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00753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C</a:t>
            </a:r>
            <a:endParaRPr lang="ko-KR" altLang="en-US" spc="-150" dirty="0"/>
          </a:p>
        </p:txBody>
      </p:sp>
      <p:sp>
        <p:nvSpPr>
          <p:cNvPr id="17" name="직사각형 16"/>
          <p:cNvSpPr/>
          <p:nvPr/>
        </p:nvSpPr>
        <p:spPr>
          <a:xfrm>
            <a:off x="3100753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0753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0753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0753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753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2430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96749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key</a:t>
            </a:r>
            <a:endParaRPr lang="ko-KR" altLang="en-US" spc="-150" dirty="0"/>
          </a:p>
        </p:txBody>
      </p:sp>
      <p:sp>
        <p:nvSpPr>
          <p:cNvPr id="24" name="직사각형 23"/>
          <p:cNvSpPr/>
          <p:nvPr/>
        </p:nvSpPr>
        <p:spPr>
          <a:xfrm>
            <a:off x="7442430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96749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42430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96749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2430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96749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42430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6749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42430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96749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51068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value</a:t>
            </a:r>
            <a:endParaRPr lang="ko-KR" altLang="en-US" spc="-150" dirty="0"/>
          </a:p>
        </p:txBody>
      </p:sp>
      <p:sp>
        <p:nvSpPr>
          <p:cNvPr id="35" name="직사각형 34"/>
          <p:cNvSpPr/>
          <p:nvPr/>
        </p:nvSpPr>
        <p:spPr>
          <a:xfrm>
            <a:off x="9151068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151068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51068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51068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51068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442430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96749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42430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96749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42430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96749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42430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96749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42430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96749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51068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1068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51068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51068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51068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4001685" y="2819427"/>
            <a:ext cx="329453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gather(data, key, value, 2:3)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2493781" y="2163640"/>
            <a:ext cx="339108" cy="3692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370318" y="2163640"/>
            <a:ext cx="316890" cy="369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2493781" y="2594464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48100" y="2586707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408673" y="3456106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9408673" y="1617482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106"/>
          <p:cNvCxnSpPr>
            <a:stCxn id="98" idx="1"/>
            <a:endCxn id="34" idx="2"/>
          </p:cNvCxnSpPr>
          <p:nvPr/>
        </p:nvCxnSpPr>
        <p:spPr>
          <a:xfrm rot="10800000" flipH="1">
            <a:off x="2493780" y="1563692"/>
            <a:ext cx="7084447" cy="1900172"/>
          </a:xfrm>
          <a:prstGeom prst="curvedConnector4">
            <a:avLst>
              <a:gd name="adj1" fmla="val -3227"/>
              <a:gd name="adj2" fmla="val 150574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구부러진 연결선 113"/>
          <p:cNvCxnSpPr>
            <a:stCxn id="99" idx="2"/>
            <a:endCxn id="100" idx="2"/>
          </p:cNvCxnSpPr>
          <p:nvPr/>
        </p:nvCxnSpPr>
        <p:spPr>
          <a:xfrm rot="16200000" flipH="1">
            <a:off x="6113241" y="1729918"/>
            <a:ext cx="869399" cy="6060573"/>
          </a:xfrm>
          <a:prstGeom prst="curvedConnector3">
            <a:avLst>
              <a:gd name="adj1" fmla="val 213941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8539277" y="1590158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8539277" y="3450201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/>
          <p:cNvCxnSpPr>
            <a:stCxn id="68" idx="6"/>
            <a:endCxn id="119" idx="2"/>
          </p:cNvCxnSpPr>
          <p:nvPr/>
        </p:nvCxnSpPr>
        <p:spPr>
          <a:xfrm>
            <a:off x="3687208" y="2348278"/>
            <a:ext cx="4852069" cy="1984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구부러진 연결선 126"/>
          <p:cNvCxnSpPr>
            <a:stCxn id="56" idx="0"/>
            <a:endCxn id="118" idx="2"/>
          </p:cNvCxnSpPr>
          <p:nvPr/>
        </p:nvCxnSpPr>
        <p:spPr>
          <a:xfrm rot="16200000" flipH="1">
            <a:off x="5446516" y="-619541"/>
            <a:ext cx="309580" cy="5875942"/>
          </a:xfrm>
          <a:prstGeom prst="curvedConnector4">
            <a:avLst>
              <a:gd name="adj1" fmla="val -73842"/>
              <a:gd name="adj2" fmla="val 522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7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92115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6434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1392115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6434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2115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6434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115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6434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92115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46434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2115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6434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00753" y="216364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C</a:t>
            </a:r>
            <a:endParaRPr lang="ko-KR" altLang="en-US" spc="-150" dirty="0"/>
          </a:p>
        </p:txBody>
      </p:sp>
      <p:sp>
        <p:nvSpPr>
          <p:cNvPr id="17" name="직사각형 16"/>
          <p:cNvSpPr/>
          <p:nvPr/>
        </p:nvSpPr>
        <p:spPr>
          <a:xfrm>
            <a:off x="3100753" y="253291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0753" y="290219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00753" y="327146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00753" y="36407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0753" y="40100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2430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296749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key</a:t>
            </a:r>
            <a:endParaRPr lang="ko-KR" altLang="en-US" spc="-150" dirty="0"/>
          </a:p>
        </p:txBody>
      </p:sp>
      <p:sp>
        <p:nvSpPr>
          <p:cNvPr id="24" name="직사각형 23"/>
          <p:cNvSpPr/>
          <p:nvPr/>
        </p:nvSpPr>
        <p:spPr>
          <a:xfrm>
            <a:off x="7442430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96749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42430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96749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2430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96749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42430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6749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42430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96749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51068" y="1194415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value</a:t>
            </a:r>
            <a:endParaRPr lang="ko-KR" altLang="en-US" spc="-150" dirty="0"/>
          </a:p>
        </p:txBody>
      </p:sp>
      <p:sp>
        <p:nvSpPr>
          <p:cNvPr id="35" name="직사각형 34"/>
          <p:cNvSpPr/>
          <p:nvPr/>
        </p:nvSpPr>
        <p:spPr>
          <a:xfrm>
            <a:off x="9151068" y="156369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151068" y="193296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51068" y="2302244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9151068" y="267152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151068" y="30407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442430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96749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42430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96749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42430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96749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42430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96749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442430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96749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C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51068" y="341007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1068" y="377934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51068" y="414862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7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51068" y="451790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151068" y="488717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408673" y="3456106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408673" y="1617482"/>
            <a:ext cx="339108" cy="17387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8539277" y="1590158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8539277" y="3450201"/>
            <a:ext cx="339108" cy="1766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왼쪽 화살표 67"/>
          <p:cNvSpPr/>
          <p:nvPr/>
        </p:nvSpPr>
        <p:spPr>
          <a:xfrm>
            <a:off x="4037426" y="2779216"/>
            <a:ext cx="3246559" cy="1000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spread(data, key, value)</a:t>
            </a:r>
            <a:endParaRPr lang="ko-KR" altLang="en-US" dirty="0"/>
          </a:p>
        </p:txBody>
      </p:sp>
      <p:cxnSp>
        <p:nvCxnSpPr>
          <p:cNvPr id="71" name="구부러진 연결선 70"/>
          <p:cNvCxnSpPr>
            <a:stCxn id="64" idx="0"/>
            <a:endCxn id="5" idx="0"/>
          </p:cNvCxnSpPr>
          <p:nvPr/>
        </p:nvCxnSpPr>
        <p:spPr>
          <a:xfrm rot="16200000" flipH="1" flipV="1">
            <a:off x="5404472" y="-1140720"/>
            <a:ext cx="573482" cy="6035237"/>
          </a:xfrm>
          <a:prstGeom prst="curvedConnector3">
            <a:avLst>
              <a:gd name="adj1" fmla="val -1677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5" idx="2"/>
            <a:endCxn id="16" idx="0"/>
          </p:cNvCxnSpPr>
          <p:nvPr/>
        </p:nvCxnSpPr>
        <p:spPr>
          <a:xfrm rot="10800000">
            <a:off x="3527913" y="2163641"/>
            <a:ext cx="5011364" cy="2169623"/>
          </a:xfrm>
          <a:prstGeom prst="curvedConnector4">
            <a:avLst>
              <a:gd name="adj1" fmla="val 45738"/>
              <a:gd name="adj2" fmla="val 1373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61" idx="3"/>
            <a:endCxn id="15" idx="2"/>
          </p:cNvCxnSpPr>
          <p:nvPr/>
        </p:nvCxnSpPr>
        <p:spPr>
          <a:xfrm flipH="1">
            <a:off x="2673594" y="2486882"/>
            <a:ext cx="7074187" cy="1892416"/>
          </a:xfrm>
          <a:prstGeom prst="curvedConnector4">
            <a:avLst>
              <a:gd name="adj1" fmla="val -13733"/>
              <a:gd name="adj2" fmla="val 20771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60" idx="3"/>
            <a:endCxn id="21" idx="2"/>
          </p:cNvCxnSpPr>
          <p:nvPr/>
        </p:nvCxnSpPr>
        <p:spPr>
          <a:xfrm flipH="1">
            <a:off x="3527913" y="4325506"/>
            <a:ext cx="6219868" cy="53792"/>
          </a:xfrm>
          <a:prstGeom prst="curvedConnector4">
            <a:avLst>
              <a:gd name="adj1" fmla="val -5819"/>
              <a:gd name="adj2" fmla="val 29442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1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652829" y="163390"/>
            <a:ext cx="8474318" cy="6226671"/>
            <a:chOff x="652829" y="163390"/>
            <a:chExt cx="8474318" cy="6226671"/>
          </a:xfrm>
        </p:grpSpPr>
        <p:grpSp>
          <p:nvGrpSpPr>
            <p:cNvPr id="18" name="그룹 17"/>
            <p:cNvGrpSpPr/>
            <p:nvPr/>
          </p:nvGrpSpPr>
          <p:grpSpPr>
            <a:xfrm>
              <a:off x="652829" y="2440280"/>
              <a:ext cx="1708638" cy="1477106"/>
              <a:chOff x="1614854" y="1724075"/>
              <a:chExt cx="1708638" cy="1477106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614854" y="172407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469173" y="1724075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 smtClean="0"/>
                  <a:t>B</a:t>
                </a:r>
                <a:endParaRPr lang="ko-KR" altLang="en-US" spc="-15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614854" y="209335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469173" y="209335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002060"/>
                    </a:solidFill>
                  </a:rPr>
                  <a:t>가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614854" y="246262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469173" y="246262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2060"/>
                    </a:solidFill>
                  </a:rPr>
                  <a:t>가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614854" y="283190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3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69173" y="283190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rgbClr val="002060"/>
                    </a:solidFill>
                  </a:rPr>
                  <a:t>나</a:t>
                </a:r>
              </a:p>
            </p:txBody>
          </p:sp>
        </p:grpSp>
        <p:sp>
          <p:nvSpPr>
            <p:cNvPr id="21" name="덧셈 기호 20"/>
            <p:cNvSpPr/>
            <p:nvPr/>
          </p:nvSpPr>
          <p:spPr>
            <a:xfrm>
              <a:off x="2387845" y="2901876"/>
              <a:ext cx="514350" cy="55391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4943474" y="552450"/>
              <a:ext cx="138112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left_join</a:t>
              </a:r>
              <a:endParaRPr lang="ko-KR" altLang="en-US" dirty="0"/>
            </a:p>
          </p:txBody>
        </p:sp>
        <p:cxnSp>
          <p:nvCxnSpPr>
            <p:cNvPr id="24" name="꺾인 연결선 23"/>
            <p:cNvCxnSpPr>
              <a:stCxn id="10" idx="0"/>
              <a:endCxn id="4" idx="0"/>
            </p:cNvCxnSpPr>
            <p:nvPr/>
          </p:nvCxnSpPr>
          <p:spPr>
            <a:xfrm rot="16200000" flipH="1">
              <a:off x="2204671" y="1315597"/>
              <a:ext cx="1" cy="2249366"/>
            </a:xfrm>
            <a:prstGeom prst="bent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95425" y="1838325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조인기준열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64190" y="16339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418509" y="16339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64190" y="53266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18509" y="53266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564190" y="90194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18509" y="90194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64190" y="127121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18509" y="127121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2060"/>
                  </a:solidFill>
                </a:rPr>
                <a:t>나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72828" y="16339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72828" y="53266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72828" y="90194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272828" y="127121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NA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2902195" y="2440281"/>
              <a:ext cx="1708638" cy="1477104"/>
              <a:chOff x="2902195" y="2537363"/>
              <a:chExt cx="1708638" cy="147710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902195" y="2537363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756514" y="2537363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pc="-150" dirty="0"/>
                  <a:t>C</a:t>
                </a:r>
                <a:endParaRPr lang="ko-KR" altLang="en-US" spc="-150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902195" y="290664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2060"/>
                    </a:solidFill>
                  </a:rPr>
                  <a:t>1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756514" y="290664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2060"/>
                    </a:solidFill>
                  </a:rPr>
                  <a:t>A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902195" y="327591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2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756514" y="327591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2060"/>
                    </a:solidFill>
                  </a:rPr>
                  <a:t>B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902195" y="364519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</a:rPr>
                  <a:t>4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3756514" y="364519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002060"/>
                    </a:solidFill>
                  </a:rPr>
                  <a:t>B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62" name="오른쪽 화살표 61"/>
            <p:cNvSpPr/>
            <p:nvPr/>
          </p:nvSpPr>
          <p:spPr>
            <a:xfrm>
              <a:off x="4943474" y="2114232"/>
              <a:ext cx="138112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right_join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564190" y="1725172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418509" y="1725172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564190" y="209444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418509" y="209444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64190" y="246372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18509" y="246372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564190" y="283300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18509" y="283300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NA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272828" y="1725172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272828" y="2094449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272828" y="246372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272828" y="283300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>
              <a:off x="4943474" y="3477770"/>
              <a:ext cx="138112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inner_join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64190" y="328434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418509" y="328434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564190" y="365361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418509" y="365361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64190" y="402289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418509" y="402289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72828" y="3284340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72828" y="365361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72828" y="4022893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1" name="오른쪽 화살표 100"/>
            <p:cNvSpPr/>
            <p:nvPr/>
          </p:nvSpPr>
          <p:spPr>
            <a:xfrm>
              <a:off x="4943474" y="4932738"/>
              <a:ext cx="1381125" cy="7048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full_join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564190" y="4543678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18509" y="4543678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64190" y="491295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418509" y="491295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564190" y="528223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418509" y="528223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64190" y="565150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418509" y="565150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2060"/>
                  </a:solidFill>
                </a:rPr>
                <a:t>나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272828" y="4543678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272828" y="491295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272828" y="5282231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272828" y="5651507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NA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564190" y="602078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418509" y="602078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NA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272828" y="602078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60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52829" y="2440280"/>
            <a:ext cx="1708638" cy="1477106"/>
            <a:chOff x="1614854" y="1724075"/>
            <a:chExt cx="1708638" cy="1477106"/>
          </a:xfrm>
        </p:grpSpPr>
        <p:sp>
          <p:nvSpPr>
            <p:cNvPr id="70" name="직사각형 69"/>
            <p:cNvSpPr/>
            <p:nvPr/>
          </p:nvSpPr>
          <p:spPr>
            <a:xfrm>
              <a:off x="1614854" y="172407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69173" y="1724075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 smtClean="0"/>
                <a:t>B</a:t>
              </a:r>
              <a:endParaRPr lang="ko-KR" altLang="en-US" spc="-15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14854" y="209335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469173" y="2093352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2060"/>
                  </a:solidFill>
                </a:rPr>
                <a:t>가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14854" y="246262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69173" y="2462628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2060"/>
                  </a:solidFill>
                </a:rPr>
                <a:t>가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614854" y="283190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3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69173" y="2831904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2060"/>
                  </a:solidFill>
                </a:rPr>
                <a:t>나</a:t>
              </a:r>
            </a:p>
          </p:txBody>
        </p:sp>
      </p:grpSp>
      <p:sp>
        <p:nvSpPr>
          <p:cNvPr id="6" name="덧셈 기호 5"/>
          <p:cNvSpPr/>
          <p:nvPr/>
        </p:nvSpPr>
        <p:spPr>
          <a:xfrm>
            <a:off x="2387845" y="2901876"/>
            <a:ext cx="514350" cy="5539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857749" y="1998468"/>
            <a:ext cx="147637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bind_cols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78465" y="1609408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A…1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32784" y="1609408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12" name="직사각형 11"/>
          <p:cNvSpPr/>
          <p:nvPr/>
        </p:nvSpPr>
        <p:spPr>
          <a:xfrm>
            <a:off x="6478465" y="197868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32784" y="197868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78465" y="234796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32784" y="2347961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78465" y="271723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2784" y="271723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902195" y="2440281"/>
            <a:ext cx="1708638" cy="1477104"/>
            <a:chOff x="2902195" y="2537363"/>
            <a:chExt cx="1708638" cy="1477104"/>
          </a:xfrm>
        </p:grpSpPr>
        <p:sp>
          <p:nvSpPr>
            <p:cNvPr id="62" name="직사각형 61"/>
            <p:cNvSpPr/>
            <p:nvPr/>
          </p:nvSpPr>
          <p:spPr>
            <a:xfrm>
              <a:off x="2902195" y="2537363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56514" y="2537363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902195" y="290664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56514" y="290664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902195" y="327591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756514" y="327591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902195" y="364519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756514" y="364519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4857749" y="3560250"/>
            <a:ext cx="1476375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bind_rows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478465" y="317119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332784" y="317119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6" name="직사각형 25"/>
          <p:cNvSpPr/>
          <p:nvPr/>
        </p:nvSpPr>
        <p:spPr>
          <a:xfrm>
            <a:off x="6478465" y="354046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32784" y="354046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78465" y="390974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32784" y="390974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78465" y="427901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32784" y="427901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87103" y="3171190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C</a:t>
            </a:r>
            <a:endParaRPr lang="ko-KR" altLang="en-US" spc="-150" dirty="0"/>
          </a:p>
        </p:txBody>
      </p:sp>
      <p:sp>
        <p:nvSpPr>
          <p:cNvPr id="33" name="직사각형 32"/>
          <p:cNvSpPr/>
          <p:nvPr/>
        </p:nvSpPr>
        <p:spPr>
          <a:xfrm>
            <a:off x="8187103" y="3540467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87103" y="3909743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87103" y="4279019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8201756" y="1609408"/>
            <a:ext cx="1708638" cy="1477104"/>
            <a:chOff x="2902195" y="2537363"/>
            <a:chExt cx="1708638" cy="1477104"/>
          </a:xfrm>
        </p:grpSpPr>
        <p:sp>
          <p:nvSpPr>
            <p:cNvPr id="79" name="직사각형 78"/>
            <p:cNvSpPr/>
            <p:nvPr/>
          </p:nvSpPr>
          <p:spPr>
            <a:xfrm>
              <a:off x="2902195" y="2537363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A…3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756514" y="2537363"/>
              <a:ext cx="854319" cy="369277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/>
                <a:t>C</a:t>
              </a:r>
              <a:endParaRPr lang="ko-KR" altLang="en-US" spc="-15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02195" y="290664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1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56514" y="290664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A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902195" y="327591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2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756514" y="3275915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02195" y="364519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4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756514" y="3645190"/>
              <a:ext cx="854319" cy="3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B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87" name="직사각형 86"/>
          <p:cNvSpPr/>
          <p:nvPr/>
        </p:nvSpPr>
        <p:spPr>
          <a:xfrm>
            <a:off x="6478465" y="46482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332784" y="46482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478465" y="501757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32784" y="501757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78465" y="538684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332784" y="538684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NA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87103" y="464829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A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187103" y="501757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87103" y="538684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238"/>
            <a:ext cx="3012860" cy="18700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4" y="1300696"/>
            <a:ext cx="3012860" cy="1870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8" y="1344237"/>
            <a:ext cx="3012860" cy="1870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57" y="4011235"/>
            <a:ext cx="3012860" cy="18700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4011236"/>
            <a:ext cx="3012860" cy="187005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3959916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912673" y="2007119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968331" y="4565262"/>
            <a:ext cx="424543" cy="544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63" y="1290864"/>
            <a:ext cx="7562507" cy="4056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3943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소스 코드 패널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943" y="4147457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R </a:t>
            </a:r>
            <a:r>
              <a:rPr lang="ko-KR" altLang="en-US" b="1" dirty="0" smtClean="0">
                <a:solidFill>
                  <a:schemeClr val="bg1"/>
                </a:solidFill>
              </a:rPr>
              <a:t>콘솔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9772" y="2460171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환경변수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886" y="41474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파일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플롯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도움말 패널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9296"/>
              </p:ext>
            </p:extLst>
          </p:nvPr>
        </p:nvGraphicFramePr>
        <p:xfrm>
          <a:off x="838200" y="1524000"/>
          <a:ext cx="10515601" cy="380505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59036">
                  <a:extLst>
                    <a:ext uri="{9D8B030D-6E8A-4147-A177-3AD203B41FA5}">
                      <a16:colId xmlns:a16="http://schemas.microsoft.com/office/drawing/2014/main" val="3248597161"/>
                    </a:ext>
                  </a:extLst>
                </a:gridCol>
                <a:gridCol w="1912764">
                  <a:extLst>
                    <a:ext uri="{9D8B030D-6E8A-4147-A177-3AD203B41FA5}">
                      <a16:colId xmlns:a16="http://schemas.microsoft.com/office/drawing/2014/main" val="2019331736"/>
                    </a:ext>
                  </a:extLst>
                </a:gridCol>
                <a:gridCol w="1127291">
                  <a:extLst>
                    <a:ext uri="{9D8B030D-6E8A-4147-A177-3AD203B41FA5}">
                      <a16:colId xmlns:a16="http://schemas.microsoft.com/office/drawing/2014/main" val="880234811"/>
                    </a:ext>
                  </a:extLst>
                </a:gridCol>
                <a:gridCol w="984280">
                  <a:extLst>
                    <a:ext uri="{9D8B030D-6E8A-4147-A177-3AD203B41FA5}">
                      <a16:colId xmlns:a16="http://schemas.microsoft.com/office/drawing/2014/main" val="3307832716"/>
                    </a:ext>
                  </a:extLst>
                </a:gridCol>
                <a:gridCol w="722636">
                  <a:extLst>
                    <a:ext uri="{9D8B030D-6E8A-4147-A177-3AD203B41FA5}">
                      <a16:colId xmlns:a16="http://schemas.microsoft.com/office/drawing/2014/main" val="2242828990"/>
                    </a:ext>
                  </a:extLst>
                </a:gridCol>
                <a:gridCol w="2417093">
                  <a:extLst>
                    <a:ext uri="{9D8B030D-6E8A-4147-A177-3AD203B41FA5}">
                      <a16:colId xmlns:a16="http://schemas.microsoft.com/office/drawing/2014/main" val="2045863303"/>
                    </a:ext>
                  </a:extLst>
                </a:gridCol>
                <a:gridCol w="1059036">
                  <a:extLst>
                    <a:ext uri="{9D8B030D-6E8A-4147-A177-3AD203B41FA5}">
                      <a16:colId xmlns:a16="http://schemas.microsoft.com/office/drawing/2014/main" val="3333086878"/>
                    </a:ext>
                  </a:extLst>
                </a:gridCol>
                <a:gridCol w="1233465">
                  <a:extLst>
                    <a:ext uri="{9D8B030D-6E8A-4147-A177-3AD203B41FA5}">
                      <a16:colId xmlns:a16="http://schemas.microsoft.com/office/drawing/2014/main" val="2138666024"/>
                    </a:ext>
                  </a:extLst>
                </a:gridCol>
              </a:tblGrid>
              <a:tr h="336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Windows/Linux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03681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Console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콘솔창으로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Source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소스코드 에디터로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89041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콘솔 클리어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새로운 문서 만들기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31121318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앞으로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Home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Cmd+Left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342614889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라인 끝으로 커서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전체 문서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9403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문서의 처음부터 현재 커서까지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68406426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히스토리 창 팝업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커서부터 문서의 마지막까지 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8368499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실행중인 명령 중단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터미널로 보내기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Ctrl+Alt+Enter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Cmd+Option+Return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77646023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워킹 디렉토리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이전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635017325"/>
                  </a:ext>
                </a:extLst>
              </a:tr>
              <a:tr h="21679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Editing (Console and Source)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다음 탭으로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743553242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 재실행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Cmd+Shift+Z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선택 범위를 주석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주석 해제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Cmd+Shift+C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2728067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단어 건너뛰기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Option+Left/Right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216736565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한줄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라인을 위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아래로 복사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Shift+Alt+Up/Down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Cmd+Option+Up/Down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0921643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들여쓰기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괄호로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431014677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내어쓰기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Shift+Tab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현재 괄호에 대칭되는 괄호까지 선택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Ctrl+Shift+Alt+E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588049560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명령어에 대한 도움말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찾아 바꾸기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Cmd+F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1113263808"/>
                  </a:ext>
                </a:extLst>
              </a:tr>
              <a:tr h="216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커서가 있는 함수의 코드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F2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선택 부분 포맷팅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Ctrl+Shift+A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Cmd+Shift+A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476" marR="7476" marT="7476" marB="0" anchor="ctr"/>
                </a:tc>
                <a:extLst>
                  <a:ext uri="{0D108BD9-81ED-4DB2-BD59-A6C34878D82A}">
                    <a16:rowId xmlns:a16="http://schemas.microsoft.com/office/drawing/2014/main" val="238178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664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22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38058" y="1937663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10546" y="2003368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List a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4" idx="2"/>
            <a:endCxn id="11" idx="0"/>
          </p:cNvCxnSpPr>
          <p:nvPr/>
        </p:nvCxnSpPr>
        <p:spPr>
          <a:xfrm>
            <a:off x="4109358" y="2438406"/>
            <a:ext cx="0" cy="19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66458" y="4354287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522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38058" y="435428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23858" y="435428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9658" y="4354284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5" idx="2"/>
            <a:endCxn id="18" idx="0"/>
          </p:cNvCxnSpPr>
          <p:nvPr/>
        </p:nvCxnSpPr>
        <p:spPr>
          <a:xfrm>
            <a:off x="4795158" y="2438406"/>
            <a:ext cx="0" cy="113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52258" y="3570516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380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23858" y="3570515"/>
            <a:ext cx="6858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38058" y="2786742"/>
            <a:ext cx="2743200" cy="50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list testing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6" idx="2"/>
          </p:cNvCxnSpPr>
          <p:nvPr/>
        </p:nvCxnSpPr>
        <p:spPr>
          <a:xfrm flipH="1">
            <a:off x="5480957" y="2438406"/>
            <a:ext cx="1" cy="3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3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second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나</a:t>
            </a:r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다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라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마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>
            <a:off x="2757488" y="13199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flipV="1">
            <a:off x="2757488" y="4444145"/>
            <a:ext cx="1343025" cy="638175"/>
          </a:xfrm>
          <a:prstGeom prst="bentArrow">
            <a:avLst>
              <a:gd name="adj1" fmla="val 3647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09849" y="950641"/>
            <a:ext cx="17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열 액세스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9855" y="5218181"/>
            <a:ext cx="153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행 액세스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04949" y="3034830"/>
            <a:ext cx="58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df</a:t>
            </a:r>
            <a:endParaRPr lang="ko-KR" altLang="en-US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4248152" y="807654"/>
            <a:ext cx="3246904" cy="5154763"/>
            <a:chOff x="7947701" y="849379"/>
            <a:chExt cx="3246904" cy="5154763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7947701" y="849379"/>
              <a:ext cx="3246904" cy="4738134"/>
            </a:xfrm>
            <a:prstGeom prst="roundRect">
              <a:avLst>
                <a:gd name="adj" fmla="val 904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79793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df[,2]</a:t>
              </a:r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8154869" y="1254415"/>
              <a:ext cx="1288074" cy="1774581"/>
              <a:chOff x="7560651" y="835269"/>
              <a:chExt cx="1708638" cy="2215658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50" name="모서리가 둥근 직사각형 49"/>
            <p:cNvSpPr/>
            <p:nvPr/>
          </p:nvSpPr>
          <p:spPr>
            <a:xfrm>
              <a:off x="8730399" y="1188961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8153407" y="3295283"/>
              <a:ext cx="1288074" cy="1774581"/>
              <a:chOff x="7560651" y="835269"/>
              <a:chExt cx="1708638" cy="2215658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278331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df[4,]</a:t>
              </a:r>
              <a:endParaRPr lang="ko-KR" altLang="en-US" dirty="0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8067676" y="4394214"/>
              <a:ext cx="1424723" cy="46401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791712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df[,1:2]</a:t>
              </a:r>
              <a:endParaRPr lang="ko-KR" altLang="en-US" dirty="0"/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9666788" y="1254415"/>
              <a:ext cx="1288074" cy="1774581"/>
              <a:chOff x="7560651" y="835269"/>
              <a:chExt cx="1708638" cy="2215658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50" name="모서리가 둥근 직사각형 149"/>
            <p:cNvSpPr/>
            <p:nvPr/>
          </p:nvSpPr>
          <p:spPr>
            <a:xfrm>
              <a:off x="9599375" y="1188961"/>
              <a:ext cx="1423993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9685481" y="3271345"/>
              <a:ext cx="1288074" cy="1774581"/>
              <a:chOff x="7560651" y="835269"/>
              <a:chExt cx="1708638" cy="2215658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7560651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414970" y="835269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560651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8414970" y="1204546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7560651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8414970" y="1573822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7560651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8414970" y="194309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560651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9810404" y="5151485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df[1:2,]</a:t>
              </a:r>
              <a:endParaRPr lang="ko-KR" altLang="en-US" dirty="0"/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9617156" y="3503428"/>
              <a:ext cx="1424723" cy="67914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802008" y="5634810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행렬 방식</a:t>
              </a:r>
              <a:endParaRPr lang="ko-KR" altLang="en-US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56547" y="807654"/>
            <a:ext cx="3239209" cy="5157457"/>
            <a:chOff x="4151085" y="844617"/>
            <a:chExt cx="3239209" cy="5157457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4151085" y="849379"/>
              <a:ext cx="3239209" cy="4738134"/>
            </a:xfrm>
            <a:prstGeom prst="roundRect">
              <a:avLst>
                <a:gd name="adj" fmla="val 990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80058" y="849379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df$first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455134" y="1254415"/>
              <a:ext cx="1288074" cy="1774578"/>
              <a:chOff x="7560651" y="835271"/>
              <a:chExt cx="1708638" cy="22156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49" name="모서리가 둥근 직사각형 48"/>
            <p:cNvSpPr/>
            <p:nvPr/>
          </p:nvSpPr>
          <p:spPr>
            <a:xfrm>
              <a:off x="4381506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38667" y="844617"/>
              <a:ext cx="103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df[[2]]</a:t>
              </a:r>
              <a:endParaRPr lang="ko-KR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099171" y="5632742"/>
              <a:ext cx="153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리스트 방식</a:t>
              </a:r>
              <a:endParaRPr lang="ko-KR" altLang="en-US" dirty="0"/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5950217" y="1254415"/>
              <a:ext cx="1288074" cy="1774578"/>
              <a:chOff x="7560651" y="835271"/>
              <a:chExt cx="1708638" cy="2215656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7560651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8414970" y="835271"/>
                <a:ext cx="854319" cy="369277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 dirty="0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7560651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414970" y="1204548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7560651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8414970" y="1573824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560651" y="1943101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8414970" y="194310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7560651" y="2312377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8414970" y="2312375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7560651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8414970" y="2681650"/>
                <a:ext cx="854319" cy="3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84" name="모서리가 둥근 직사각형 183"/>
            <p:cNvSpPr/>
            <p:nvPr/>
          </p:nvSpPr>
          <p:spPr>
            <a:xfrm>
              <a:off x="6495714" y="1209186"/>
              <a:ext cx="781050" cy="190548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09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32326"/>
              </p:ext>
            </p:extLst>
          </p:nvPr>
        </p:nvGraphicFramePr>
        <p:xfrm>
          <a:off x="2638669" y="2091266"/>
          <a:ext cx="49930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264">
                  <a:extLst>
                    <a:ext uri="{9D8B030D-6E8A-4147-A177-3AD203B41FA5}">
                      <a16:colId xmlns:a16="http://schemas.microsoft.com/office/drawing/2014/main" val="2926284814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2570899573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1308641204"/>
                    </a:ext>
                  </a:extLst>
                </a:gridCol>
                <a:gridCol w="1248264">
                  <a:extLst>
                    <a:ext uri="{9D8B030D-6E8A-4147-A177-3AD203B41FA5}">
                      <a16:colId xmlns:a16="http://schemas.microsoft.com/office/drawing/2014/main" val="1992394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24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8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30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2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0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06616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2567354" y="2497016"/>
            <a:ext cx="5345723" cy="28135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3077310" y="1899138"/>
            <a:ext cx="404446" cy="343779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7629771" y="2453027"/>
            <a:ext cx="163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관측치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(Observation)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686931" y="5336931"/>
            <a:ext cx="118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(Variation)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7855828" y="3547668"/>
            <a:ext cx="11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값</a:t>
            </a:r>
            <a:r>
              <a:rPr lang="en-US" altLang="ko-KR" dirty="0" smtClean="0"/>
              <a:t>(Value)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35968" y="2488223"/>
            <a:ext cx="1116624" cy="2519283"/>
            <a:chOff x="6435968" y="2488223"/>
            <a:chExt cx="1116624" cy="2519283"/>
          </a:xfrm>
        </p:grpSpPr>
        <p:sp>
          <p:nvSpPr>
            <p:cNvPr id="7" name="직사각형 6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178669" y="2485099"/>
            <a:ext cx="1116624" cy="2519283"/>
            <a:chOff x="6435968" y="2488223"/>
            <a:chExt cx="1116624" cy="2519283"/>
          </a:xfrm>
        </p:grpSpPr>
        <p:sp>
          <p:nvSpPr>
            <p:cNvPr id="26" name="직사각형 25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934654" y="2477413"/>
            <a:ext cx="1116624" cy="2519283"/>
            <a:chOff x="6435968" y="2488223"/>
            <a:chExt cx="1116624" cy="2519283"/>
          </a:xfrm>
        </p:grpSpPr>
        <p:sp>
          <p:nvSpPr>
            <p:cNvPr id="34" name="직사각형 33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690638" y="2486205"/>
            <a:ext cx="1116624" cy="2519283"/>
            <a:chOff x="6435968" y="2488223"/>
            <a:chExt cx="1116624" cy="2519283"/>
          </a:xfrm>
        </p:grpSpPr>
        <p:sp>
          <p:nvSpPr>
            <p:cNvPr id="42" name="직사각형 41"/>
            <p:cNvSpPr/>
            <p:nvPr/>
          </p:nvSpPr>
          <p:spPr>
            <a:xfrm>
              <a:off x="6435969" y="322833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435968" y="3598394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435968" y="3968451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35968" y="4338508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35968" y="4708567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35968" y="2858280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35968" y="2488223"/>
              <a:ext cx="1116623" cy="29893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직선 화살표 연결선 49"/>
          <p:cNvCxnSpPr>
            <a:stCxn id="11" idx="3"/>
          </p:cNvCxnSpPr>
          <p:nvPr/>
        </p:nvCxnSpPr>
        <p:spPr>
          <a:xfrm flipV="1">
            <a:off x="7552591" y="3737053"/>
            <a:ext cx="360486" cy="1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393931"/>
            <a:ext cx="5167312" cy="22348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3" y="1393931"/>
            <a:ext cx="5167312" cy="51490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536177" y="870437"/>
            <a:ext cx="153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tibble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7980850" y="870437"/>
            <a:ext cx="218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데이터프레임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60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251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28570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6" name="직사각형 5"/>
          <p:cNvSpPr/>
          <p:nvPr/>
        </p:nvSpPr>
        <p:spPr>
          <a:xfrm>
            <a:off x="2074251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28570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4251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8570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4251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8570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74251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8570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4251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28570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3933823" y="2735918"/>
            <a:ext cx="1833931" cy="967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mutate(x = …)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18688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773007" y="2092569"/>
            <a:ext cx="854319" cy="369277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/>
              <a:t>B</a:t>
            </a:r>
            <a:endParaRPr lang="ko-KR" altLang="en-US" spc="-150" dirty="0"/>
          </a:p>
        </p:txBody>
      </p:sp>
      <p:sp>
        <p:nvSpPr>
          <p:cNvPr id="20" name="직사각형 19"/>
          <p:cNvSpPr/>
          <p:nvPr/>
        </p:nvSpPr>
        <p:spPr>
          <a:xfrm>
            <a:off x="5918688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73007" y="2461846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18688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73007" y="2831122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918688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73007" y="3200398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나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18688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73007" y="3569675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18688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73007" y="3938950"/>
            <a:ext cx="854319" cy="369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27326" y="2092569"/>
            <a:ext cx="854319" cy="36927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x</a:t>
            </a:r>
            <a:endParaRPr lang="ko-KR" altLang="en-US" spc="-150" dirty="0"/>
          </a:p>
        </p:txBody>
      </p:sp>
      <p:sp>
        <p:nvSpPr>
          <p:cNvPr id="31" name="직사각형 30"/>
          <p:cNvSpPr/>
          <p:nvPr/>
        </p:nvSpPr>
        <p:spPr>
          <a:xfrm>
            <a:off x="7627326" y="2461846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27326" y="2831122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27326" y="3200398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7326" y="3569675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27326" y="3938950"/>
            <a:ext cx="854319" cy="36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7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684</Words>
  <Application>Microsoft Office PowerPoint</Application>
  <PresentationFormat>와이드스크린</PresentationFormat>
  <Paragraphs>533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돋움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42</cp:revision>
  <dcterms:created xsi:type="dcterms:W3CDTF">2021-12-17T12:44:06Z</dcterms:created>
  <dcterms:modified xsi:type="dcterms:W3CDTF">2022-01-02T11:52:22Z</dcterms:modified>
</cp:coreProperties>
</file>