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 )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51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42</cp:revision>
  <dcterms:created xsi:type="dcterms:W3CDTF">2021-12-17T12:44:06Z</dcterms:created>
  <dcterms:modified xsi:type="dcterms:W3CDTF">2022-01-02T11:52:05Z</dcterms:modified>
</cp:coreProperties>
</file>