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  <p:sldId id="28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3" userDrawn="1">
          <p15:clr>
            <a:srgbClr val="A4A3A4"/>
          </p15:clr>
        </p15:guide>
        <p15:guide id="2" pos="5927" userDrawn="1">
          <p15:clr>
            <a:srgbClr val="A4A3A4"/>
          </p15:clr>
        </p15:guide>
        <p15:guide id="3" pos="6312" userDrawn="1">
          <p15:clr>
            <a:srgbClr val="A4A3A4"/>
          </p15:clr>
        </p15:guide>
        <p15:guide id="4" pos="54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>
        <p:guide orient="horz" pos="1933"/>
        <p:guide pos="5927"/>
        <p:guide pos="6312"/>
        <p:guide pos="547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956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139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1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148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593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251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20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091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552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432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55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56A93-9054-4FB5-A5A6-9D00BB2633B8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345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오른쪽 화살표 38"/>
          <p:cNvSpPr/>
          <p:nvPr/>
        </p:nvSpPr>
        <p:spPr>
          <a:xfrm>
            <a:off x="609600" y="2795317"/>
            <a:ext cx="11658600" cy="116708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/>
          <p:cNvGrpSpPr/>
          <p:nvPr/>
        </p:nvGrpSpPr>
        <p:grpSpPr>
          <a:xfrm>
            <a:off x="829180" y="2296399"/>
            <a:ext cx="1884093" cy="2105661"/>
            <a:chOff x="325315" y="2056765"/>
            <a:chExt cx="2562957" cy="2584935"/>
          </a:xfrm>
        </p:grpSpPr>
        <p:sp>
          <p:nvSpPr>
            <p:cNvPr id="4" name="직사각형 3"/>
            <p:cNvSpPr/>
            <p:nvPr/>
          </p:nvSpPr>
          <p:spPr>
            <a:xfrm>
              <a:off x="325315" y="2056765"/>
              <a:ext cx="854319" cy="369277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179634" y="2056765"/>
              <a:ext cx="854319" cy="369277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pc="-150" dirty="0" smtClean="0"/>
                <a:t>B</a:t>
              </a:r>
              <a:endParaRPr lang="ko-KR" altLang="en-US" spc="-15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25315" y="2426042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179634" y="2426042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25315" y="2795318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79634" y="2795318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25315" y="3164594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79634" y="3164594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033953" y="2056765"/>
              <a:ext cx="854319" cy="369277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pc="-150" dirty="0"/>
                <a:t>C</a:t>
              </a:r>
              <a:endParaRPr lang="ko-KR" altLang="en-US" spc="-15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33953" y="2426042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033953" y="2795318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033953" y="3164594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25315" y="3533871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179634" y="3533871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25315" y="3903147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179634" y="3903147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25315" y="4272423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79634" y="4272423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033953" y="3533871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033953" y="3903147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033953" y="4272423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2060"/>
                </a:solidFill>
              </a:endParaRPr>
            </a:p>
          </p:txBody>
        </p:sp>
      </p:grpSp>
      <p:pic>
        <p:nvPicPr>
          <p:cNvPr id="26" name="그림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114" y="2296399"/>
            <a:ext cx="2939933" cy="210566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815737" y="3026065"/>
            <a:ext cx="1276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x = A</a:t>
            </a:r>
          </a:p>
          <a:p>
            <a:pPr algn="ctr"/>
            <a:r>
              <a:rPr lang="en-US" altLang="ko-KR" dirty="0" smtClean="0"/>
              <a:t>y = B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2990850" y="1028700"/>
            <a:ext cx="19050" cy="426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876676" y="1028700"/>
            <a:ext cx="19050" cy="426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180974" y="1028700"/>
            <a:ext cx="19050" cy="426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191065" y="1617044"/>
            <a:ext cx="115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데이터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019425" y="1617044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심미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114487" y="1617044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좌표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054362" y="3149889"/>
            <a:ext cx="127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line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8114424" y="1028700"/>
            <a:ext cx="19050" cy="426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233361" y="1617044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기하</a:t>
            </a:r>
            <a:endParaRPr lang="ko-KR" altLang="en-US" dirty="0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7324" y="2296399"/>
            <a:ext cx="3212896" cy="197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50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5550" y="1495425"/>
            <a:ext cx="7391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ggplot</a:t>
            </a:r>
            <a:r>
              <a:rPr lang="en-US" altLang="ko-KR" dirty="0" smtClean="0"/>
              <a:t>(data =              </a:t>
            </a:r>
            <a:r>
              <a:rPr lang="en-US" altLang="ko-KR" dirty="0"/>
              <a:t>, </a:t>
            </a:r>
            <a:r>
              <a:rPr lang="en-US" altLang="ko-KR" dirty="0" err="1" smtClean="0"/>
              <a:t>mappaing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aes</a:t>
            </a:r>
            <a:r>
              <a:rPr lang="en-US" altLang="ko-KR" dirty="0"/>
              <a:t>(             </a:t>
            </a:r>
            <a:r>
              <a:rPr lang="en-US" altLang="ko-KR" dirty="0" smtClean="0"/>
              <a:t>  ) +</a:t>
            </a:r>
          </a:p>
          <a:p>
            <a:endParaRPr lang="en-US" altLang="ko-KR" dirty="0"/>
          </a:p>
          <a:p>
            <a:r>
              <a:rPr lang="en-US" altLang="ko-KR" dirty="0" smtClean="0"/>
              <a:t>                           (</a:t>
            </a:r>
            <a:r>
              <a:rPr lang="en-US" altLang="ko-KR" dirty="0" err="1" smtClean="0"/>
              <a:t>mappaing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aes</a:t>
            </a:r>
            <a:r>
              <a:rPr lang="en-US" altLang="ko-KR" dirty="0" smtClean="0"/>
              <a:t>(                       ),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stat =              , position =                   +</a:t>
            </a:r>
          </a:p>
          <a:p>
            <a:endParaRPr lang="en-US" altLang="ko-KR" dirty="0"/>
          </a:p>
          <a:p>
            <a:r>
              <a:rPr lang="en-US" altLang="ko-KR" dirty="0" smtClean="0"/>
              <a:t>                                 +</a:t>
            </a:r>
          </a:p>
          <a:p>
            <a:endParaRPr lang="en-US" altLang="ko-KR" dirty="0"/>
          </a:p>
          <a:p>
            <a:r>
              <a:rPr lang="en-US" altLang="ko-KR" dirty="0" smtClean="0"/>
              <a:t>                                 +</a:t>
            </a:r>
          </a:p>
          <a:p>
            <a:endParaRPr lang="en-US" altLang="ko-KR" dirty="0"/>
          </a:p>
          <a:p>
            <a:r>
              <a:rPr lang="en-US" altLang="ko-KR" dirty="0" smtClean="0"/>
              <a:t>                                 +</a:t>
            </a:r>
          </a:p>
          <a:p>
            <a:endParaRPr lang="en-US" altLang="ko-KR" dirty="0"/>
          </a:p>
          <a:p>
            <a:r>
              <a:rPr lang="en-US" altLang="ko-KR" dirty="0" smtClean="0"/>
              <a:t>                                 +</a:t>
            </a:r>
          </a:p>
          <a:p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119562" y="1552575"/>
            <a:ext cx="1042988" cy="32385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데이터</a:t>
            </a:r>
            <a:endParaRPr lang="ko-KR" altLang="en-US" sz="16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495550" y="2090826"/>
            <a:ext cx="2233613" cy="32385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기하요소함수</a:t>
            </a:r>
            <a:endParaRPr lang="ko-KR" altLang="en-US" sz="16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6648450" y="2090826"/>
            <a:ext cx="1781176" cy="32385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심미매핑</a:t>
            </a:r>
            <a:endParaRPr lang="ko-KR" altLang="en-US" sz="16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3271837" y="2629077"/>
            <a:ext cx="1042988" cy="32385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통계요소</a:t>
            </a:r>
            <a:endParaRPr lang="ko-KR" altLang="en-US" sz="16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624512" y="2629077"/>
            <a:ext cx="1423988" cy="32385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위치설정</a:t>
            </a:r>
            <a:endParaRPr lang="ko-KR" altLang="en-US" sz="16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607468" y="3167328"/>
            <a:ext cx="2621758" cy="32385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좌표요소함수</a:t>
            </a:r>
            <a:endParaRPr lang="ko-KR" altLang="en-US" sz="16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607468" y="3705579"/>
            <a:ext cx="2621758" cy="32385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분할요소함수</a:t>
            </a:r>
            <a:endParaRPr lang="ko-KR" altLang="en-US" sz="16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597944" y="4243830"/>
            <a:ext cx="2621758" cy="32385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스케일 함수</a:t>
            </a:r>
            <a:endParaRPr lang="ko-KR" altLang="en-US" sz="16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607468" y="4782081"/>
            <a:ext cx="2621758" cy="32385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테마요소함수</a:t>
            </a:r>
            <a:endParaRPr lang="ko-KR" altLang="en-US" sz="16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381250" y="1495425"/>
            <a:ext cx="6343650" cy="990600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381250" y="2580560"/>
            <a:ext cx="6343650" cy="2658190"/>
          </a:xfrm>
          <a:prstGeom prst="roundRect">
            <a:avLst>
              <a:gd name="adj" fmla="val 8067"/>
            </a:avLst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995862" y="1098426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필수요소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95861" y="5213584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선택요소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7108583" y="1539983"/>
            <a:ext cx="1138603" cy="32385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심미매핑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42830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8" descr="http://www.scielo.org.mx/img/revistas/eq/v27n3/0187-893X-eq-27-03-00209-gf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55" y="1354960"/>
            <a:ext cx="5729046" cy="328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연결선 13"/>
          <p:cNvCxnSpPr/>
          <p:nvPr/>
        </p:nvCxnSpPr>
        <p:spPr>
          <a:xfrm>
            <a:off x="3447632" y="2629941"/>
            <a:ext cx="0" cy="5943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498432" y="2035581"/>
            <a:ext cx="0" cy="5943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64472" y="1441221"/>
            <a:ext cx="0" cy="5943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494636" y="3224301"/>
            <a:ext cx="0" cy="5943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564472" y="3818661"/>
            <a:ext cx="0" cy="5943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그룹 132"/>
          <p:cNvGrpSpPr/>
          <p:nvPr/>
        </p:nvGrpSpPr>
        <p:grpSpPr>
          <a:xfrm>
            <a:off x="7026655" y="936495"/>
            <a:ext cx="4173941" cy="4227184"/>
            <a:chOff x="7026655" y="936495"/>
            <a:chExt cx="4173941" cy="4227184"/>
          </a:xfrm>
        </p:grpSpPr>
        <p:sp>
          <p:nvSpPr>
            <p:cNvPr id="12" name="직사각형 11"/>
            <p:cNvSpPr/>
            <p:nvPr/>
          </p:nvSpPr>
          <p:spPr>
            <a:xfrm>
              <a:off x="9198292" y="2714920"/>
              <a:ext cx="352798" cy="723145"/>
            </a:xfrm>
            <a:prstGeom prst="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>
              <a:endCxn id="12" idx="0"/>
            </p:cNvCxnSpPr>
            <p:nvPr/>
          </p:nvCxnSpPr>
          <p:spPr>
            <a:xfrm>
              <a:off x="9374690" y="1994816"/>
              <a:ext cx="1" cy="720104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stCxn id="12" idx="2"/>
            </p:cNvCxnSpPr>
            <p:nvPr/>
          </p:nvCxnSpPr>
          <p:spPr>
            <a:xfrm flipH="1">
              <a:off x="9374690" y="3438065"/>
              <a:ext cx="1" cy="707477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9245294" y="1994816"/>
              <a:ext cx="258793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9245294" y="4145542"/>
              <a:ext cx="258793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8760251" y="1277906"/>
              <a:ext cx="0" cy="36146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8276734" y="1277906"/>
              <a:ext cx="6013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8276734" y="4871089"/>
              <a:ext cx="6013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>
              <a:stCxn id="12" idx="1"/>
              <a:endCxn id="12" idx="3"/>
            </p:cNvCxnSpPr>
            <p:nvPr/>
          </p:nvCxnSpPr>
          <p:spPr>
            <a:xfrm>
              <a:off x="9198292" y="3076493"/>
              <a:ext cx="352798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7541443" y="2705494"/>
              <a:ext cx="13366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7541443" y="3430209"/>
              <a:ext cx="13366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8276734" y="3073562"/>
              <a:ext cx="6013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타원 48"/>
            <p:cNvSpPr/>
            <p:nvPr/>
          </p:nvSpPr>
          <p:spPr>
            <a:xfrm>
              <a:off x="9345690" y="144122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211620" y="1853201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25%</a:t>
              </a:r>
              <a:endParaRPr lang="ko-KR" altLang="en-US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211620" y="2761948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25%</a:t>
              </a:r>
              <a:endParaRPr lang="ko-KR" altLang="en-US" sz="1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211620" y="3118594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25%</a:t>
              </a:r>
              <a:endParaRPr lang="ko-KR" altLang="en-US" sz="12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208808" y="4007042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25%</a:t>
              </a:r>
              <a:endParaRPr lang="ko-KR" altLang="en-US" sz="1200" dirty="0"/>
            </a:p>
          </p:txBody>
        </p:sp>
        <p:cxnSp>
          <p:nvCxnSpPr>
            <p:cNvPr id="89" name="직선 연결선 88"/>
            <p:cNvCxnSpPr/>
            <p:nvPr/>
          </p:nvCxnSpPr>
          <p:spPr>
            <a:xfrm>
              <a:off x="7682845" y="2714920"/>
              <a:ext cx="0" cy="715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7026655" y="2947302"/>
              <a:ext cx="112562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/>
                <a:t>IQR = Q3-Q1</a:t>
              </a:r>
              <a:endParaRPr lang="ko-KR" altLang="en-US" sz="1200" dirty="0"/>
            </a:p>
          </p:txBody>
        </p:sp>
        <p:cxnSp>
          <p:nvCxnSpPr>
            <p:cNvPr id="91" name="직선 화살표 연결선 90"/>
            <p:cNvCxnSpPr/>
            <p:nvPr/>
          </p:nvCxnSpPr>
          <p:spPr>
            <a:xfrm flipV="1">
              <a:off x="10527975" y="1277906"/>
              <a:ext cx="0" cy="35931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9855355" y="2947302"/>
              <a:ext cx="134524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중간값</a:t>
              </a:r>
              <a:r>
                <a:rPr lang="en-US" altLang="ko-KR" sz="1200" dirty="0" smtClean="0"/>
                <a:t>(50%</a:t>
              </a:r>
              <a:r>
                <a:rPr lang="ko-KR" altLang="en-US" sz="1200" dirty="0" smtClean="0"/>
                <a:t>위치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9984398" y="2566374"/>
              <a:ext cx="108715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/>
                <a:t>75%</a:t>
              </a:r>
              <a:r>
                <a:rPr lang="ko-KR" altLang="en-US" sz="1200" dirty="0" smtClean="0"/>
                <a:t>위치</a:t>
              </a:r>
              <a:r>
                <a:rPr lang="en-US" altLang="ko-KR" sz="1200" dirty="0" smtClean="0"/>
                <a:t>(Q3)</a:t>
              </a:r>
              <a:endParaRPr lang="ko-KR" altLang="en-US" sz="12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984398" y="3291709"/>
              <a:ext cx="108715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/>
                <a:t>2</a:t>
              </a:r>
              <a:r>
                <a:rPr lang="en-US" altLang="ko-KR" sz="1200" dirty="0" smtClean="0"/>
                <a:t>5%</a:t>
              </a:r>
              <a:r>
                <a:rPr lang="ko-KR" altLang="en-US" sz="1200" dirty="0" smtClean="0"/>
                <a:t>위치</a:t>
              </a:r>
              <a:r>
                <a:rPr lang="en-US" altLang="ko-KR" sz="1200" dirty="0" smtClean="0"/>
                <a:t>(Q1)</a:t>
              </a:r>
              <a:endParaRPr lang="ko-KR" altLang="en-US" sz="12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0100615" y="3653303"/>
              <a:ext cx="85472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아랫</a:t>
              </a:r>
              <a:r>
                <a:rPr lang="ko-KR" altLang="en-US" sz="1200" dirty="0" smtClean="0"/>
                <a:t> 수염</a:t>
              </a:r>
              <a:endParaRPr lang="ko-KR" altLang="en-US" sz="12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0177560" y="2194261"/>
              <a:ext cx="70083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윗</a:t>
              </a:r>
              <a:r>
                <a:rPr lang="ko-KR" altLang="en-US" sz="1200" dirty="0" smtClean="0"/>
                <a:t> 수염</a:t>
              </a:r>
              <a:endParaRPr lang="ko-KR" altLang="en-US" sz="12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9909058" y="1851215"/>
              <a:ext cx="123783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/>
                <a:t>Q3 + 1.5 * IQR</a:t>
              </a:r>
              <a:endParaRPr lang="ko-KR" altLang="en-US" sz="12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9909056" y="4012049"/>
              <a:ext cx="123783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/>
                <a:t>Q1 - </a:t>
              </a:r>
              <a:r>
                <a:rPr lang="en-US" altLang="ko-KR" sz="1200" dirty="0"/>
                <a:t>1.5 * IQR</a:t>
              </a:r>
              <a:endParaRPr lang="ko-KR" altLang="en-US" sz="1200" dirty="0"/>
            </a:p>
          </p:txBody>
        </p:sp>
        <p:cxnSp>
          <p:nvCxnSpPr>
            <p:cNvPr id="98" name="직선 화살표 연결선 97"/>
            <p:cNvCxnSpPr>
              <a:stCxn id="68" idx="1"/>
              <a:endCxn id="12" idx="3"/>
            </p:cNvCxnSpPr>
            <p:nvPr/>
          </p:nvCxnSpPr>
          <p:spPr>
            <a:xfrm flipH="1" flipV="1">
              <a:off x="9551090" y="3076493"/>
              <a:ext cx="304265" cy="93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/>
            <p:cNvCxnSpPr>
              <a:stCxn id="71" idx="1"/>
            </p:cNvCxnSpPr>
            <p:nvPr/>
          </p:nvCxnSpPr>
          <p:spPr>
            <a:xfrm flipH="1" flipV="1">
              <a:off x="9550707" y="2704873"/>
              <a:ext cx="43369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/>
            <p:cNvCxnSpPr>
              <a:stCxn id="72" idx="1"/>
            </p:cNvCxnSpPr>
            <p:nvPr/>
          </p:nvCxnSpPr>
          <p:spPr>
            <a:xfrm flipH="1" flipV="1">
              <a:off x="9559280" y="3430208"/>
              <a:ext cx="42511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/>
            <p:cNvCxnSpPr>
              <a:stCxn id="74" idx="1"/>
            </p:cNvCxnSpPr>
            <p:nvPr/>
          </p:nvCxnSpPr>
          <p:spPr>
            <a:xfrm flipH="1">
              <a:off x="9374690" y="2332761"/>
              <a:ext cx="8028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화살표 연결선 106"/>
            <p:cNvCxnSpPr>
              <a:stCxn id="73" idx="1"/>
            </p:cNvCxnSpPr>
            <p:nvPr/>
          </p:nvCxnSpPr>
          <p:spPr>
            <a:xfrm flipH="1" flipV="1">
              <a:off x="9374690" y="3791802"/>
              <a:ext cx="72592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/>
            <p:cNvCxnSpPr>
              <a:stCxn id="95" idx="1"/>
            </p:cNvCxnSpPr>
            <p:nvPr/>
          </p:nvCxnSpPr>
          <p:spPr>
            <a:xfrm flipH="1" flipV="1">
              <a:off x="9550707" y="1989714"/>
              <a:ext cx="35835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화살표 연결선 116"/>
            <p:cNvCxnSpPr>
              <a:stCxn id="96" idx="1"/>
            </p:cNvCxnSpPr>
            <p:nvPr/>
          </p:nvCxnSpPr>
          <p:spPr>
            <a:xfrm flipH="1">
              <a:off x="9510658" y="4150549"/>
              <a:ext cx="398398" cy="6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타원 117"/>
            <p:cNvSpPr/>
            <p:nvPr/>
          </p:nvSpPr>
          <p:spPr>
            <a:xfrm>
              <a:off x="9242438" y="4157343"/>
              <a:ext cx="252222" cy="735168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/>
            <p:cNvSpPr/>
            <p:nvPr/>
          </p:nvSpPr>
          <p:spPr>
            <a:xfrm>
              <a:off x="9242438" y="1255094"/>
              <a:ext cx="252222" cy="716096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9921570" y="4886680"/>
              <a:ext cx="118814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/>
                <a:t>이상치</a:t>
              </a:r>
              <a:r>
                <a:rPr lang="en-US" altLang="ko-KR" sz="1200" dirty="0" smtClean="0"/>
                <a:t>(outlier)</a:t>
              </a:r>
              <a:endParaRPr lang="ko-KR" altLang="en-US" sz="1200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9933901" y="936495"/>
              <a:ext cx="118814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/>
                <a:t>이상치</a:t>
              </a:r>
              <a:r>
                <a:rPr lang="en-US" altLang="ko-KR" sz="1200" dirty="0" smtClean="0"/>
                <a:t>(outlier)</a:t>
              </a:r>
              <a:endParaRPr lang="ko-KR" altLang="en-US" sz="1200" dirty="0"/>
            </a:p>
          </p:txBody>
        </p:sp>
        <p:cxnSp>
          <p:nvCxnSpPr>
            <p:cNvPr id="123" name="꺾인 연결선 122"/>
            <p:cNvCxnSpPr>
              <a:stCxn id="119" idx="0"/>
              <a:endCxn id="121" idx="1"/>
            </p:cNvCxnSpPr>
            <p:nvPr/>
          </p:nvCxnSpPr>
          <p:spPr>
            <a:xfrm rot="5400000" flipH="1" flipV="1">
              <a:off x="9561176" y="882369"/>
              <a:ext cx="180099" cy="56535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꺾인 연결선 124"/>
            <p:cNvCxnSpPr>
              <a:stCxn id="118" idx="4"/>
              <a:endCxn id="120" idx="1"/>
            </p:cNvCxnSpPr>
            <p:nvPr/>
          </p:nvCxnSpPr>
          <p:spPr>
            <a:xfrm rot="16200000" flipH="1">
              <a:off x="9578725" y="4682334"/>
              <a:ext cx="132669" cy="55302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타원 128"/>
            <p:cNvSpPr/>
            <p:nvPr/>
          </p:nvSpPr>
          <p:spPr>
            <a:xfrm>
              <a:off x="9345690" y="159362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/>
            <p:cNvSpPr/>
            <p:nvPr/>
          </p:nvSpPr>
          <p:spPr>
            <a:xfrm>
              <a:off x="9345690" y="447822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/>
            <p:cNvSpPr/>
            <p:nvPr/>
          </p:nvSpPr>
          <p:spPr>
            <a:xfrm>
              <a:off x="9345690" y="463062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1338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81"/>
          <p:cNvGrpSpPr/>
          <p:nvPr/>
        </p:nvGrpSpPr>
        <p:grpSpPr>
          <a:xfrm>
            <a:off x="609601" y="2096499"/>
            <a:ext cx="10257692" cy="2436743"/>
            <a:chOff x="609601" y="2096499"/>
            <a:chExt cx="10257692" cy="2436743"/>
          </a:xfrm>
        </p:grpSpPr>
        <p:sp>
          <p:nvSpPr>
            <p:cNvPr id="40" name="오른쪽 화살표 39"/>
            <p:cNvSpPr/>
            <p:nvPr/>
          </p:nvSpPr>
          <p:spPr>
            <a:xfrm>
              <a:off x="609601" y="3039617"/>
              <a:ext cx="10257692" cy="865693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860885" y="2756736"/>
              <a:ext cx="1552553" cy="1561892"/>
              <a:chOff x="325315" y="2056765"/>
              <a:chExt cx="2562957" cy="2584935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325315" y="2056765"/>
                <a:ext cx="854319" cy="369277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A</a:t>
                </a:r>
                <a:endParaRPr lang="ko-KR" altLang="en-US" dirty="0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1179634" y="2056765"/>
                <a:ext cx="854319" cy="369277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pc="-150" dirty="0" smtClean="0"/>
                  <a:t>B</a:t>
                </a:r>
                <a:endParaRPr lang="ko-KR" altLang="en-US" spc="-150" dirty="0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325315" y="2426042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1179634" y="2426042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325315" y="2795318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1179634" y="2795318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325315" y="3164594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1179634" y="3164594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2033953" y="2056765"/>
                <a:ext cx="854319" cy="369277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pc="-150" dirty="0"/>
                  <a:t>C</a:t>
                </a:r>
                <a:endParaRPr lang="ko-KR" altLang="en-US" spc="-150" dirty="0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2033953" y="2426042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2033953" y="2795318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2033953" y="3164594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325315" y="3533871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1179634" y="3533871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325315" y="3903147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1179634" y="3903147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325315" y="4272423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1179634" y="4272423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2033953" y="3533871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2033953" y="3903147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2033953" y="4272423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6044791" y="3281586"/>
              <a:ext cx="1051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 smtClean="0"/>
                <a:t>aes</a:t>
              </a:r>
              <a:endParaRPr lang="en-US" altLang="ko-KR" dirty="0" smtClean="0"/>
            </a:p>
          </p:txBody>
        </p:sp>
        <p:cxnSp>
          <p:nvCxnSpPr>
            <p:cNvPr id="41" name="직선 연결선 40"/>
            <p:cNvCxnSpPr/>
            <p:nvPr/>
          </p:nvCxnSpPr>
          <p:spPr>
            <a:xfrm>
              <a:off x="2588134" y="2202183"/>
              <a:ext cx="11561" cy="23310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3355997" y="2196325"/>
              <a:ext cx="11561" cy="23310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2404217" y="3282473"/>
              <a:ext cx="1051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stat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60190" y="2288545"/>
              <a:ext cx="953943" cy="273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데이터</a:t>
              </a:r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493043" y="2102357"/>
              <a:ext cx="9539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통계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변환</a:t>
              </a:r>
              <a:endParaRPr lang="ko-KR" altLang="en-US" dirty="0"/>
            </a:p>
          </p:txBody>
        </p:sp>
        <p:grpSp>
          <p:nvGrpSpPr>
            <p:cNvPr id="69" name="그룹 68"/>
            <p:cNvGrpSpPr/>
            <p:nvPr/>
          </p:nvGrpSpPr>
          <p:grpSpPr>
            <a:xfrm>
              <a:off x="3630667" y="3044730"/>
              <a:ext cx="1530610" cy="892510"/>
              <a:chOff x="3621682" y="4911595"/>
              <a:chExt cx="1530610" cy="892510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3621682" y="4911595"/>
                <a:ext cx="517518" cy="22312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4139200" y="4919643"/>
                <a:ext cx="1013092" cy="215080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pc="-150" dirty="0" smtClean="0"/>
                  <a:t>..***..</a:t>
                </a:r>
                <a:endParaRPr lang="ko-KR" altLang="en-US" spc="-150" dirty="0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3621682" y="5134723"/>
                <a:ext cx="517518" cy="22312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4139200" y="5142771"/>
                <a:ext cx="1013092" cy="21508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3621682" y="5357850"/>
                <a:ext cx="517518" cy="22312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4139200" y="5365898"/>
                <a:ext cx="1013092" cy="21508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3621682" y="5580977"/>
                <a:ext cx="517518" cy="22312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4139200" y="5589025"/>
                <a:ext cx="1013092" cy="21508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cxnSp>
          <p:nvCxnSpPr>
            <p:cNvPr id="70" name="직선 연결선 69"/>
            <p:cNvCxnSpPr/>
            <p:nvPr/>
          </p:nvCxnSpPr>
          <p:spPr>
            <a:xfrm>
              <a:off x="6188788" y="2196325"/>
              <a:ext cx="11561" cy="23310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6956651" y="2190467"/>
              <a:ext cx="11561" cy="23310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6093697" y="2096499"/>
              <a:ext cx="9539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미적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요소</a:t>
              </a:r>
              <a:endParaRPr lang="ko-KR" altLang="en-US" dirty="0"/>
            </a:p>
          </p:txBody>
        </p:sp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70390" y="3091863"/>
              <a:ext cx="1384342" cy="892509"/>
            </a:xfrm>
            <a:prstGeom prst="rect">
              <a:avLst/>
            </a:prstGeom>
          </p:spPr>
        </p:pic>
        <p:cxnSp>
          <p:nvCxnSpPr>
            <p:cNvPr id="77" name="직선 연결선 76"/>
            <p:cNvCxnSpPr/>
            <p:nvPr/>
          </p:nvCxnSpPr>
          <p:spPr>
            <a:xfrm>
              <a:off x="5399640" y="2190466"/>
              <a:ext cx="11561" cy="23310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5311240" y="2104294"/>
              <a:ext cx="9539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기하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요소</a:t>
              </a:r>
              <a:endParaRPr lang="ko-KR" alt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262334" y="3279198"/>
              <a:ext cx="1051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 smtClean="0"/>
                <a:t>geom</a:t>
              </a:r>
              <a:endParaRPr lang="en-US" altLang="ko-KR" dirty="0" smtClean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413285" y="2370608"/>
              <a:ext cx="698553" cy="273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좌표</a:t>
              </a:r>
              <a:endParaRPr lang="ko-KR" altLang="en-US" dirty="0"/>
            </a:p>
          </p:txBody>
        </p:sp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02159" y="3091428"/>
              <a:ext cx="1612911" cy="892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4344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>
            <a:off x="948104" y="1500584"/>
            <a:ext cx="9532327" cy="1409755"/>
            <a:chOff x="948104" y="1500584"/>
            <a:chExt cx="9532327" cy="1409755"/>
          </a:xfrm>
        </p:grpSpPr>
        <p:sp>
          <p:nvSpPr>
            <p:cNvPr id="4" name="TextBox 3"/>
            <p:cNvSpPr txBox="1"/>
            <p:nvPr/>
          </p:nvSpPr>
          <p:spPr>
            <a:xfrm>
              <a:off x="948104" y="1500584"/>
              <a:ext cx="9435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g</a:t>
              </a:r>
              <a:r>
                <a:rPr lang="en-US" altLang="ko-KR" dirty="0" err="1" smtClean="0"/>
                <a:t>eom</a:t>
              </a:r>
              <a:r>
                <a:rPr lang="en-US" altLang="ko-KR" dirty="0" smtClean="0"/>
                <a:t>_                    (data =              , </a:t>
              </a:r>
              <a:r>
                <a:rPr lang="en-US" altLang="ko-KR" dirty="0" err="1" smtClean="0"/>
                <a:t>aes</a:t>
              </a:r>
              <a:r>
                <a:rPr lang="en-US" altLang="ko-KR" dirty="0" smtClean="0"/>
                <a:t>(                     ), stat =                    , ...)</a:t>
              </a: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4151618" y="1523325"/>
              <a:ext cx="1042988" cy="32385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/>
                <a:t>데이터</a:t>
              </a:r>
              <a:endParaRPr lang="ko-KR" altLang="en-US" sz="1600" dirty="0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721828" y="1523325"/>
              <a:ext cx="1624012" cy="32385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err="1" smtClean="0"/>
                <a:t>기하요소</a:t>
              </a:r>
              <a:r>
                <a:rPr lang="ko-KR" altLang="en-US" sz="1600" dirty="0" smtClean="0"/>
                <a:t> 이름</a:t>
              </a:r>
              <a:endParaRPr lang="ko-KR" altLang="en-US" sz="1600" dirty="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8398119" y="1523325"/>
              <a:ext cx="1510811" cy="32385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err="1" smtClean="0"/>
                <a:t>통계요소</a:t>
              </a:r>
              <a:r>
                <a:rPr lang="ko-KR" altLang="en-US" sz="1600" dirty="0" smtClean="0"/>
                <a:t> 이름</a:t>
              </a:r>
              <a:endParaRPr lang="ko-KR" altLang="en-US" sz="1600" dirty="0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5833694" y="1523325"/>
              <a:ext cx="1607526" cy="32385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/>
                <a:t>미적요소매핑</a:t>
              </a:r>
              <a:endParaRPr lang="ko-KR" altLang="en-US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48104" y="2541007"/>
              <a:ext cx="9532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stat_                     (data =              , </a:t>
              </a:r>
              <a:r>
                <a:rPr lang="en-US" altLang="ko-KR" dirty="0" err="1" smtClean="0"/>
                <a:t>aes</a:t>
              </a:r>
              <a:r>
                <a:rPr lang="en-US" altLang="ko-KR" dirty="0" smtClean="0"/>
                <a:t>(                     ), </a:t>
              </a:r>
              <a:r>
                <a:rPr lang="en-US" altLang="ko-KR" dirty="0" err="1" smtClean="0"/>
                <a:t>geom</a:t>
              </a:r>
              <a:r>
                <a:rPr lang="en-US" altLang="ko-KR" dirty="0" smtClean="0"/>
                <a:t> =                     , ...) </a:t>
              </a: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4019732" y="2563748"/>
              <a:ext cx="1042988" cy="32385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/>
                <a:t>데이터</a:t>
              </a:r>
              <a:endParaRPr lang="ko-KR" altLang="en-US" sz="1600" dirty="0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8447945" y="2563748"/>
              <a:ext cx="1624012" cy="32385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err="1" smtClean="0"/>
                <a:t>기하요소</a:t>
              </a:r>
              <a:r>
                <a:rPr lang="ko-KR" altLang="en-US" sz="1600" dirty="0" smtClean="0"/>
                <a:t> 이름</a:t>
              </a:r>
              <a:endParaRPr lang="ko-KR" altLang="en-US" sz="1600" dirty="0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1581152" y="2563748"/>
              <a:ext cx="1624012" cy="32385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err="1" smtClean="0"/>
                <a:t>통계요소</a:t>
              </a:r>
              <a:r>
                <a:rPr lang="ko-KR" altLang="en-US" sz="1600" dirty="0" smtClean="0"/>
                <a:t> 이름</a:t>
              </a:r>
              <a:endParaRPr lang="ko-KR" altLang="en-US" sz="1600" dirty="0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5710603" y="2563748"/>
              <a:ext cx="1607526" cy="32385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/>
                <a:t>미적요소매핑</a:t>
              </a:r>
              <a:endParaRPr lang="ko-KR" altLang="en-US" sz="1600" dirty="0"/>
            </a:p>
          </p:txBody>
        </p:sp>
        <p:cxnSp>
          <p:nvCxnSpPr>
            <p:cNvPr id="26" name="직선 화살표 연결선 25"/>
            <p:cNvCxnSpPr>
              <a:stCxn id="6" idx="2"/>
              <a:endCxn id="22" idx="0"/>
            </p:cNvCxnSpPr>
            <p:nvPr/>
          </p:nvCxnSpPr>
          <p:spPr>
            <a:xfrm>
              <a:off x="2533834" y="1847175"/>
              <a:ext cx="6726117" cy="71657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8" idx="2"/>
              <a:endCxn id="23" idx="0"/>
            </p:cNvCxnSpPr>
            <p:nvPr/>
          </p:nvCxnSpPr>
          <p:spPr>
            <a:xfrm flipH="1">
              <a:off x="2393158" y="1847175"/>
              <a:ext cx="6760367" cy="716573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9915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71"/>
          <p:cNvGrpSpPr/>
          <p:nvPr/>
        </p:nvGrpSpPr>
        <p:grpSpPr>
          <a:xfrm>
            <a:off x="1572356" y="1397978"/>
            <a:ext cx="6535616" cy="3574073"/>
            <a:chOff x="1572356" y="1397978"/>
            <a:chExt cx="6535616" cy="3574073"/>
          </a:xfrm>
        </p:grpSpPr>
        <p:grpSp>
          <p:nvGrpSpPr>
            <p:cNvPr id="61" name="그룹 60"/>
            <p:cNvGrpSpPr/>
            <p:nvPr/>
          </p:nvGrpSpPr>
          <p:grpSpPr>
            <a:xfrm>
              <a:off x="2127737" y="2176096"/>
              <a:ext cx="2409090" cy="2795955"/>
              <a:chOff x="2127737" y="2176096"/>
              <a:chExt cx="2409090" cy="2795955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2127738" y="2198077"/>
                <a:ext cx="659424" cy="773723"/>
                <a:chOff x="975945" y="1292469"/>
                <a:chExt cx="659424" cy="773723"/>
              </a:xfrm>
            </p:grpSpPr>
            <p:sp>
              <p:nvSpPr>
                <p:cNvPr id="5" name="직사각형 4"/>
                <p:cNvSpPr/>
                <p:nvPr/>
              </p:nvSpPr>
              <p:spPr>
                <a:xfrm>
                  <a:off x="975946" y="1292469"/>
                  <a:ext cx="659423" cy="2373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직사각형 5"/>
                <p:cNvSpPr/>
                <p:nvPr/>
              </p:nvSpPr>
              <p:spPr>
                <a:xfrm>
                  <a:off x="975945" y="1529862"/>
                  <a:ext cx="659423" cy="53633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" name="그룹 7"/>
              <p:cNvGrpSpPr/>
              <p:nvPr/>
            </p:nvGrpSpPr>
            <p:grpSpPr>
              <a:xfrm>
                <a:off x="3009899" y="2198077"/>
                <a:ext cx="659424" cy="773723"/>
                <a:chOff x="975945" y="1292469"/>
                <a:chExt cx="659424" cy="773723"/>
              </a:xfrm>
            </p:grpSpPr>
            <p:sp>
              <p:nvSpPr>
                <p:cNvPr id="9" name="직사각형 8"/>
                <p:cNvSpPr/>
                <p:nvPr/>
              </p:nvSpPr>
              <p:spPr>
                <a:xfrm>
                  <a:off x="975946" y="1292469"/>
                  <a:ext cx="659423" cy="2373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>
                  <a:off x="975945" y="1529862"/>
                  <a:ext cx="659423" cy="53633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그룹 10"/>
              <p:cNvGrpSpPr/>
              <p:nvPr/>
            </p:nvGrpSpPr>
            <p:grpSpPr>
              <a:xfrm>
                <a:off x="3877403" y="2176096"/>
                <a:ext cx="659424" cy="773723"/>
                <a:chOff x="975945" y="1292469"/>
                <a:chExt cx="659424" cy="773723"/>
              </a:xfrm>
            </p:grpSpPr>
            <p:sp>
              <p:nvSpPr>
                <p:cNvPr id="12" name="직사각형 11"/>
                <p:cNvSpPr/>
                <p:nvPr/>
              </p:nvSpPr>
              <p:spPr>
                <a:xfrm>
                  <a:off x="975946" y="1292469"/>
                  <a:ext cx="659423" cy="2373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직사각형 12"/>
                <p:cNvSpPr/>
                <p:nvPr/>
              </p:nvSpPr>
              <p:spPr>
                <a:xfrm>
                  <a:off x="975945" y="1529862"/>
                  <a:ext cx="659423" cy="53633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4" name="그룹 13"/>
              <p:cNvGrpSpPr/>
              <p:nvPr/>
            </p:nvGrpSpPr>
            <p:grpSpPr>
              <a:xfrm>
                <a:off x="2127737" y="3187212"/>
                <a:ext cx="659424" cy="773723"/>
                <a:chOff x="975945" y="1292469"/>
                <a:chExt cx="659424" cy="773723"/>
              </a:xfrm>
            </p:grpSpPr>
            <p:sp>
              <p:nvSpPr>
                <p:cNvPr id="15" name="직사각형 14"/>
                <p:cNvSpPr/>
                <p:nvPr/>
              </p:nvSpPr>
              <p:spPr>
                <a:xfrm>
                  <a:off x="975946" y="1292469"/>
                  <a:ext cx="659423" cy="2373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직사각형 15"/>
                <p:cNvSpPr/>
                <p:nvPr/>
              </p:nvSpPr>
              <p:spPr>
                <a:xfrm>
                  <a:off x="975945" y="1529862"/>
                  <a:ext cx="659423" cy="53633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7" name="그룹 16"/>
              <p:cNvGrpSpPr/>
              <p:nvPr/>
            </p:nvGrpSpPr>
            <p:grpSpPr>
              <a:xfrm>
                <a:off x="3009898" y="3187212"/>
                <a:ext cx="659424" cy="773723"/>
                <a:chOff x="975945" y="1292469"/>
                <a:chExt cx="659424" cy="773723"/>
              </a:xfrm>
            </p:grpSpPr>
            <p:sp>
              <p:nvSpPr>
                <p:cNvPr id="18" name="직사각형 17"/>
                <p:cNvSpPr/>
                <p:nvPr/>
              </p:nvSpPr>
              <p:spPr>
                <a:xfrm>
                  <a:off x="975946" y="1292469"/>
                  <a:ext cx="659423" cy="2373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직사각형 18"/>
                <p:cNvSpPr/>
                <p:nvPr/>
              </p:nvSpPr>
              <p:spPr>
                <a:xfrm>
                  <a:off x="975945" y="1529862"/>
                  <a:ext cx="659423" cy="53633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" name="그룹 19"/>
              <p:cNvGrpSpPr/>
              <p:nvPr/>
            </p:nvGrpSpPr>
            <p:grpSpPr>
              <a:xfrm>
                <a:off x="3877402" y="3165231"/>
                <a:ext cx="659424" cy="773723"/>
                <a:chOff x="975945" y="1292469"/>
                <a:chExt cx="659424" cy="773723"/>
              </a:xfrm>
            </p:grpSpPr>
            <p:sp>
              <p:nvSpPr>
                <p:cNvPr id="21" name="직사각형 20"/>
                <p:cNvSpPr/>
                <p:nvPr/>
              </p:nvSpPr>
              <p:spPr>
                <a:xfrm>
                  <a:off x="975946" y="1292469"/>
                  <a:ext cx="659423" cy="2373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직사각형 21"/>
                <p:cNvSpPr/>
                <p:nvPr/>
              </p:nvSpPr>
              <p:spPr>
                <a:xfrm>
                  <a:off x="975945" y="1529862"/>
                  <a:ext cx="659423" cy="53633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3" name="그룹 22"/>
              <p:cNvGrpSpPr/>
              <p:nvPr/>
            </p:nvGrpSpPr>
            <p:grpSpPr>
              <a:xfrm>
                <a:off x="2127737" y="4198328"/>
                <a:ext cx="659424" cy="773723"/>
                <a:chOff x="975945" y="1292469"/>
                <a:chExt cx="659424" cy="773723"/>
              </a:xfrm>
            </p:grpSpPr>
            <p:sp>
              <p:nvSpPr>
                <p:cNvPr id="24" name="직사각형 23"/>
                <p:cNvSpPr/>
                <p:nvPr/>
              </p:nvSpPr>
              <p:spPr>
                <a:xfrm>
                  <a:off x="975946" y="1292469"/>
                  <a:ext cx="659423" cy="2373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직사각형 24"/>
                <p:cNvSpPr/>
                <p:nvPr/>
              </p:nvSpPr>
              <p:spPr>
                <a:xfrm>
                  <a:off x="975945" y="1529862"/>
                  <a:ext cx="659423" cy="53633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6" name="그룹 25"/>
              <p:cNvGrpSpPr/>
              <p:nvPr/>
            </p:nvGrpSpPr>
            <p:grpSpPr>
              <a:xfrm>
                <a:off x="3009898" y="4198328"/>
                <a:ext cx="659424" cy="773723"/>
                <a:chOff x="975945" y="1292469"/>
                <a:chExt cx="659424" cy="773723"/>
              </a:xfrm>
            </p:grpSpPr>
            <p:sp>
              <p:nvSpPr>
                <p:cNvPr id="27" name="직사각형 26"/>
                <p:cNvSpPr/>
                <p:nvPr/>
              </p:nvSpPr>
              <p:spPr>
                <a:xfrm>
                  <a:off x="975946" y="1292469"/>
                  <a:ext cx="659423" cy="2373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975945" y="1529862"/>
                  <a:ext cx="659423" cy="53633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9" name="그룹 28"/>
              <p:cNvGrpSpPr/>
              <p:nvPr/>
            </p:nvGrpSpPr>
            <p:grpSpPr>
              <a:xfrm>
                <a:off x="3877402" y="4176347"/>
                <a:ext cx="659424" cy="773723"/>
                <a:chOff x="975945" y="1292469"/>
                <a:chExt cx="659424" cy="773723"/>
              </a:xfrm>
            </p:grpSpPr>
            <p:sp>
              <p:nvSpPr>
                <p:cNvPr id="30" name="직사각형 29"/>
                <p:cNvSpPr/>
                <p:nvPr/>
              </p:nvSpPr>
              <p:spPr>
                <a:xfrm>
                  <a:off x="975946" y="1292469"/>
                  <a:ext cx="659423" cy="2373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975945" y="1529862"/>
                  <a:ext cx="659423" cy="53633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62" name="그룹 61"/>
            <p:cNvGrpSpPr/>
            <p:nvPr/>
          </p:nvGrpSpPr>
          <p:grpSpPr>
            <a:xfrm>
              <a:off x="5467350" y="2176096"/>
              <a:ext cx="2409090" cy="2795955"/>
              <a:chOff x="6474067" y="2176096"/>
              <a:chExt cx="2409090" cy="2795955"/>
            </a:xfrm>
          </p:grpSpPr>
          <p:grpSp>
            <p:nvGrpSpPr>
              <p:cNvPr id="32" name="그룹 31"/>
              <p:cNvGrpSpPr/>
              <p:nvPr/>
            </p:nvGrpSpPr>
            <p:grpSpPr>
              <a:xfrm>
                <a:off x="6474068" y="2198077"/>
                <a:ext cx="659424" cy="773723"/>
                <a:chOff x="975945" y="1292469"/>
                <a:chExt cx="659424" cy="773723"/>
              </a:xfrm>
            </p:grpSpPr>
            <p:sp>
              <p:nvSpPr>
                <p:cNvPr id="33" name="직사각형 32"/>
                <p:cNvSpPr/>
                <p:nvPr/>
              </p:nvSpPr>
              <p:spPr>
                <a:xfrm>
                  <a:off x="975946" y="1292469"/>
                  <a:ext cx="659423" cy="2373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975945" y="1529862"/>
                  <a:ext cx="659423" cy="53633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5" name="그룹 34"/>
              <p:cNvGrpSpPr/>
              <p:nvPr/>
            </p:nvGrpSpPr>
            <p:grpSpPr>
              <a:xfrm>
                <a:off x="7356229" y="2198077"/>
                <a:ext cx="659424" cy="773723"/>
                <a:chOff x="975945" y="1292469"/>
                <a:chExt cx="659424" cy="773723"/>
              </a:xfrm>
            </p:grpSpPr>
            <p:sp>
              <p:nvSpPr>
                <p:cNvPr id="36" name="직사각형 35"/>
                <p:cNvSpPr/>
                <p:nvPr/>
              </p:nvSpPr>
              <p:spPr>
                <a:xfrm>
                  <a:off x="975946" y="1292469"/>
                  <a:ext cx="659423" cy="2373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975945" y="1529862"/>
                  <a:ext cx="659423" cy="53633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8" name="그룹 37"/>
              <p:cNvGrpSpPr/>
              <p:nvPr/>
            </p:nvGrpSpPr>
            <p:grpSpPr>
              <a:xfrm>
                <a:off x="8223733" y="2176096"/>
                <a:ext cx="659424" cy="773723"/>
                <a:chOff x="975945" y="1292469"/>
                <a:chExt cx="659424" cy="773723"/>
              </a:xfrm>
            </p:grpSpPr>
            <p:sp>
              <p:nvSpPr>
                <p:cNvPr id="39" name="직사각형 38"/>
                <p:cNvSpPr/>
                <p:nvPr/>
              </p:nvSpPr>
              <p:spPr>
                <a:xfrm>
                  <a:off x="975946" y="1292469"/>
                  <a:ext cx="659423" cy="2373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직사각형 39"/>
                <p:cNvSpPr/>
                <p:nvPr/>
              </p:nvSpPr>
              <p:spPr>
                <a:xfrm>
                  <a:off x="975945" y="1529862"/>
                  <a:ext cx="659423" cy="53633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1" name="그룹 40"/>
              <p:cNvGrpSpPr/>
              <p:nvPr/>
            </p:nvGrpSpPr>
            <p:grpSpPr>
              <a:xfrm>
                <a:off x="6474067" y="3187212"/>
                <a:ext cx="659424" cy="773723"/>
                <a:chOff x="975945" y="1292469"/>
                <a:chExt cx="659424" cy="773723"/>
              </a:xfrm>
            </p:grpSpPr>
            <p:sp>
              <p:nvSpPr>
                <p:cNvPr id="42" name="직사각형 41"/>
                <p:cNvSpPr/>
                <p:nvPr/>
              </p:nvSpPr>
              <p:spPr>
                <a:xfrm>
                  <a:off x="975946" y="1292469"/>
                  <a:ext cx="659423" cy="2373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직사각형 42"/>
                <p:cNvSpPr/>
                <p:nvPr/>
              </p:nvSpPr>
              <p:spPr>
                <a:xfrm>
                  <a:off x="975945" y="1529862"/>
                  <a:ext cx="659423" cy="53633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4" name="그룹 43"/>
              <p:cNvGrpSpPr/>
              <p:nvPr/>
            </p:nvGrpSpPr>
            <p:grpSpPr>
              <a:xfrm>
                <a:off x="7356228" y="3187212"/>
                <a:ext cx="659424" cy="773723"/>
                <a:chOff x="975945" y="1292469"/>
                <a:chExt cx="659424" cy="773723"/>
              </a:xfrm>
            </p:grpSpPr>
            <p:sp>
              <p:nvSpPr>
                <p:cNvPr id="45" name="직사각형 44"/>
                <p:cNvSpPr/>
                <p:nvPr/>
              </p:nvSpPr>
              <p:spPr>
                <a:xfrm>
                  <a:off x="975946" y="1292469"/>
                  <a:ext cx="659423" cy="2373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직사각형 45"/>
                <p:cNvSpPr/>
                <p:nvPr/>
              </p:nvSpPr>
              <p:spPr>
                <a:xfrm>
                  <a:off x="975945" y="1529862"/>
                  <a:ext cx="659423" cy="53633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7" name="그룹 46"/>
              <p:cNvGrpSpPr/>
              <p:nvPr/>
            </p:nvGrpSpPr>
            <p:grpSpPr>
              <a:xfrm>
                <a:off x="8223732" y="3165231"/>
                <a:ext cx="659424" cy="773723"/>
                <a:chOff x="975945" y="1292469"/>
                <a:chExt cx="659424" cy="773723"/>
              </a:xfrm>
            </p:grpSpPr>
            <p:sp>
              <p:nvSpPr>
                <p:cNvPr id="48" name="직사각형 47"/>
                <p:cNvSpPr/>
                <p:nvPr/>
              </p:nvSpPr>
              <p:spPr>
                <a:xfrm>
                  <a:off x="975946" y="1292469"/>
                  <a:ext cx="659423" cy="2373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직사각형 48"/>
                <p:cNvSpPr/>
                <p:nvPr/>
              </p:nvSpPr>
              <p:spPr>
                <a:xfrm>
                  <a:off x="975945" y="1529862"/>
                  <a:ext cx="659423" cy="53633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0" name="그룹 49"/>
              <p:cNvGrpSpPr/>
              <p:nvPr/>
            </p:nvGrpSpPr>
            <p:grpSpPr>
              <a:xfrm>
                <a:off x="6474067" y="4198328"/>
                <a:ext cx="659424" cy="773723"/>
                <a:chOff x="975945" y="1292469"/>
                <a:chExt cx="659424" cy="773723"/>
              </a:xfrm>
            </p:grpSpPr>
            <p:sp>
              <p:nvSpPr>
                <p:cNvPr id="51" name="직사각형 50"/>
                <p:cNvSpPr/>
                <p:nvPr/>
              </p:nvSpPr>
              <p:spPr>
                <a:xfrm>
                  <a:off x="975946" y="1292469"/>
                  <a:ext cx="659423" cy="2373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직사각형 51"/>
                <p:cNvSpPr/>
                <p:nvPr/>
              </p:nvSpPr>
              <p:spPr>
                <a:xfrm>
                  <a:off x="975945" y="1529862"/>
                  <a:ext cx="659423" cy="53633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3" name="그룹 52"/>
              <p:cNvGrpSpPr/>
              <p:nvPr/>
            </p:nvGrpSpPr>
            <p:grpSpPr>
              <a:xfrm>
                <a:off x="7356228" y="4198328"/>
                <a:ext cx="659424" cy="773723"/>
                <a:chOff x="975945" y="1292469"/>
                <a:chExt cx="659424" cy="773723"/>
              </a:xfrm>
            </p:grpSpPr>
            <p:sp>
              <p:nvSpPr>
                <p:cNvPr id="54" name="직사각형 53"/>
                <p:cNvSpPr/>
                <p:nvPr/>
              </p:nvSpPr>
              <p:spPr>
                <a:xfrm>
                  <a:off x="975946" y="1292469"/>
                  <a:ext cx="659423" cy="2373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직사각형 54"/>
                <p:cNvSpPr/>
                <p:nvPr/>
              </p:nvSpPr>
              <p:spPr>
                <a:xfrm>
                  <a:off x="975945" y="1529862"/>
                  <a:ext cx="659423" cy="53633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6" name="그룹 55"/>
              <p:cNvGrpSpPr/>
              <p:nvPr/>
            </p:nvGrpSpPr>
            <p:grpSpPr>
              <a:xfrm>
                <a:off x="8223732" y="4176347"/>
                <a:ext cx="659424" cy="773723"/>
                <a:chOff x="975945" y="1292469"/>
                <a:chExt cx="659424" cy="773723"/>
              </a:xfrm>
            </p:grpSpPr>
            <p:sp>
              <p:nvSpPr>
                <p:cNvPr id="57" name="직사각형 56"/>
                <p:cNvSpPr/>
                <p:nvPr/>
              </p:nvSpPr>
              <p:spPr>
                <a:xfrm>
                  <a:off x="975946" y="1292469"/>
                  <a:ext cx="659423" cy="2373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직사각형 57"/>
                <p:cNvSpPr/>
                <p:nvPr/>
              </p:nvSpPr>
              <p:spPr>
                <a:xfrm>
                  <a:off x="975945" y="1529862"/>
                  <a:ext cx="659423" cy="53633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59" name="TextBox 58"/>
            <p:cNvSpPr txBox="1"/>
            <p:nvPr/>
          </p:nvSpPr>
          <p:spPr>
            <a:xfrm>
              <a:off x="2184889" y="1397978"/>
              <a:ext cx="2294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 smtClean="0"/>
                <a:t>facet_grid</a:t>
              </a:r>
              <a:r>
                <a:rPr lang="en-US" altLang="ko-KR" dirty="0" smtClean="0"/>
                <a:t>(A~B…)</a:t>
              </a:r>
              <a:endParaRPr lang="ko-KR" alt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524502" y="1441913"/>
              <a:ext cx="2294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 smtClean="0"/>
                <a:t>facet_wrap</a:t>
              </a:r>
              <a:r>
                <a:rPr lang="en-US" altLang="ko-KR" dirty="0" smtClean="0"/>
                <a:t>(~A...)</a:t>
              </a:r>
              <a:endParaRPr lang="ko-KR" altLang="en-US" dirty="0"/>
            </a:p>
          </p:txBody>
        </p:sp>
        <p:sp>
          <p:nvSpPr>
            <p:cNvPr id="63" name="오른쪽 화살표 62"/>
            <p:cNvSpPr/>
            <p:nvPr/>
          </p:nvSpPr>
          <p:spPr>
            <a:xfrm>
              <a:off x="2127737" y="1701310"/>
              <a:ext cx="2409088" cy="39125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B</a:t>
              </a:r>
              <a:endParaRPr lang="ko-KR" altLang="en-US" dirty="0"/>
            </a:p>
          </p:txBody>
        </p:sp>
        <p:sp>
          <p:nvSpPr>
            <p:cNvPr id="64" name="아래쪽 화살표 63"/>
            <p:cNvSpPr/>
            <p:nvPr/>
          </p:nvSpPr>
          <p:spPr>
            <a:xfrm>
              <a:off x="1572356" y="2198077"/>
              <a:ext cx="444012" cy="275199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cxnSp>
          <p:nvCxnSpPr>
            <p:cNvPr id="66" name="직선 화살표 연결선 65"/>
            <p:cNvCxnSpPr/>
            <p:nvPr/>
          </p:nvCxnSpPr>
          <p:spPr>
            <a:xfrm>
              <a:off x="5250472" y="2681650"/>
              <a:ext cx="2857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/>
            <p:nvPr/>
          </p:nvCxnSpPr>
          <p:spPr>
            <a:xfrm>
              <a:off x="5250472" y="3664927"/>
              <a:ext cx="2857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/>
            <p:nvPr/>
          </p:nvCxnSpPr>
          <p:spPr>
            <a:xfrm>
              <a:off x="5250472" y="4681905"/>
              <a:ext cx="2857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/>
            <p:cNvCxnSpPr/>
            <p:nvPr/>
          </p:nvCxnSpPr>
          <p:spPr>
            <a:xfrm flipH="1">
              <a:off x="5250472" y="2681650"/>
              <a:ext cx="2857500" cy="9832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/>
            <p:nvPr/>
          </p:nvCxnSpPr>
          <p:spPr>
            <a:xfrm flipH="1">
              <a:off x="5243145" y="3688376"/>
              <a:ext cx="2857500" cy="9832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4398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그룹 60"/>
          <p:cNvGrpSpPr/>
          <p:nvPr/>
        </p:nvGrpSpPr>
        <p:grpSpPr>
          <a:xfrm>
            <a:off x="1216266" y="1079332"/>
            <a:ext cx="8868514" cy="4623419"/>
            <a:chOff x="1216266" y="1079332"/>
            <a:chExt cx="8868514" cy="4623419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58697" y="1454658"/>
              <a:ext cx="6454699" cy="4054191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2708031" y="1454659"/>
              <a:ext cx="1415561" cy="18950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55478" y="1081450"/>
              <a:ext cx="8528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/>
                <a:t>plot.title</a:t>
              </a:r>
              <a:endParaRPr lang="ko-KR" altLang="en-US" sz="1400" dirty="0"/>
            </a:p>
          </p:txBody>
        </p:sp>
        <p:cxnSp>
          <p:nvCxnSpPr>
            <p:cNvPr id="9" name="꺾인 연결선 8"/>
            <p:cNvCxnSpPr>
              <a:stCxn id="6" idx="0"/>
              <a:endCxn id="7" idx="1"/>
            </p:cNvCxnSpPr>
            <p:nvPr/>
          </p:nvCxnSpPr>
          <p:spPr>
            <a:xfrm rot="5400000" flipH="1" flipV="1">
              <a:off x="3725985" y="925166"/>
              <a:ext cx="219320" cy="839666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2358697" y="3102745"/>
              <a:ext cx="217449" cy="63398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16268" y="3265848"/>
              <a:ext cx="8528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 smtClean="0"/>
                <a:t>axis.title</a:t>
              </a:r>
              <a:endParaRPr lang="ko-KR" altLang="en-US" sz="1400" dirty="0"/>
            </a:p>
          </p:txBody>
        </p:sp>
        <p:cxnSp>
          <p:nvCxnSpPr>
            <p:cNvPr id="13" name="직선 화살표 연결선 12"/>
            <p:cNvCxnSpPr>
              <a:stCxn id="11" idx="3"/>
              <a:endCxn id="10" idx="1"/>
            </p:cNvCxnSpPr>
            <p:nvPr/>
          </p:nvCxnSpPr>
          <p:spPr>
            <a:xfrm>
              <a:off x="2069121" y="3419737"/>
              <a:ext cx="289576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708031" y="4932484"/>
              <a:ext cx="123092" cy="1582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16267" y="4857725"/>
              <a:ext cx="8528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 smtClean="0"/>
                <a:t>axis.tick</a:t>
              </a:r>
              <a:endParaRPr lang="ko-KR" altLang="en-US" sz="1400" dirty="0"/>
            </a:p>
          </p:txBody>
        </p:sp>
        <p:cxnSp>
          <p:nvCxnSpPr>
            <p:cNvPr id="17" name="직선 화살표 연결선 16"/>
            <p:cNvCxnSpPr>
              <a:stCxn id="15" idx="3"/>
              <a:endCxn id="14" idx="2"/>
            </p:cNvCxnSpPr>
            <p:nvPr/>
          </p:nvCxnSpPr>
          <p:spPr>
            <a:xfrm>
              <a:off x="2069120" y="5011614"/>
              <a:ext cx="638911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타원 17"/>
            <p:cNvSpPr/>
            <p:nvPr/>
          </p:nvSpPr>
          <p:spPr>
            <a:xfrm>
              <a:off x="2574387" y="2549768"/>
              <a:ext cx="177604" cy="17883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219806" y="2485295"/>
              <a:ext cx="8528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 smtClean="0"/>
                <a:t>axis.text</a:t>
              </a:r>
              <a:endParaRPr lang="ko-KR" altLang="en-US" sz="1400" dirty="0"/>
            </a:p>
          </p:txBody>
        </p:sp>
        <p:cxnSp>
          <p:nvCxnSpPr>
            <p:cNvPr id="22" name="직선 화살표 연결선 21"/>
            <p:cNvCxnSpPr>
              <a:stCxn id="19" idx="3"/>
              <a:endCxn id="18" idx="2"/>
            </p:cNvCxnSpPr>
            <p:nvPr/>
          </p:nvCxnSpPr>
          <p:spPr>
            <a:xfrm>
              <a:off x="2072659" y="2639184"/>
              <a:ext cx="501728" cy="1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>
              <a:off x="7968762" y="2615016"/>
              <a:ext cx="410307" cy="17728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921835" y="2549768"/>
              <a:ext cx="1162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 smtClean="0"/>
                <a:t>legend.title</a:t>
              </a:r>
              <a:endParaRPr lang="ko-KR" altLang="en-US" sz="1400" dirty="0"/>
            </a:p>
          </p:txBody>
        </p:sp>
        <p:cxnSp>
          <p:nvCxnSpPr>
            <p:cNvPr id="27" name="직선 화살표 연결선 26"/>
            <p:cNvCxnSpPr>
              <a:stCxn id="25" idx="1"/>
              <a:endCxn id="24" idx="3"/>
            </p:cNvCxnSpPr>
            <p:nvPr/>
          </p:nvCxnSpPr>
          <p:spPr>
            <a:xfrm flipH="1" flipV="1">
              <a:off x="8379069" y="2703656"/>
              <a:ext cx="542766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/>
            <p:cNvSpPr/>
            <p:nvPr/>
          </p:nvSpPr>
          <p:spPr>
            <a:xfrm>
              <a:off x="7968763" y="2831928"/>
              <a:ext cx="252046" cy="138837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921835" y="4220307"/>
              <a:ext cx="1162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 smtClean="0"/>
                <a:t>legend.key</a:t>
              </a:r>
              <a:endParaRPr lang="ko-KR" altLang="en-US" sz="1400" dirty="0"/>
            </a:p>
          </p:txBody>
        </p:sp>
        <p:cxnSp>
          <p:nvCxnSpPr>
            <p:cNvPr id="32" name="꺾인 연결선 31"/>
            <p:cNvCxnSpPr>
              <a:stCxn id="30" idx="1"/>
              <a:endCxn id="29" idx="2"/>
            </p:cNvCxnSpPr>
            <p:nvPr/>
          </p:nvCxnSpPr>
          <p:spPr>
            <a:xfrm rot="10800000">
              <a:off x="8094787" y="4220308"/>
              <a:ext cx="827049" cy="153889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>
            <a:xfrm>
              <a:off x="8240148" y="2831928"/>
              <a:ext cx="473029" cy="138837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921834" y="3372229"/>
              <a:ext cx="1162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 smtClean="0"/>
                <a:t>legend.text</a:t>
              </a:r>
              <a:endParaRPr lang="ko-KR" altLang="en-US" sz="1400" dirty="0"/>
            </a:p>
          </p:txBody>
        </p:sp>
        <p:cxnSp>
          <p:nvCxnSpPr>
            <p:cNvPr id="44" name="직선 화살표 연결선 43"/>
            <p:cNvCxnSpPr>
              <a:stCxn id="35" idx="1"/>
              <a:endCxn id="34" idx="3"/>
            </p:cNvCxnSpPr>
            <p:nvPr/>
          </p:nvCxnSpPr>
          <p:spPr>
            <a:xfrm flipH="1">
              <a:off x="8713177" y="3526118"/>
              <a:ext cx="208657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/>
            <p:cNvSpPr/>
            <p:nvPr/>
          </p:nvSpPr>
          <p:spPr>
            <a:xfrm>
              <a:off x="2708031" y="5117121"/>
              <a:ext cx="5125915" cy="7475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216266" y="5394974"/>
              <a:ext cx="8528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 smtClean="0"/>
                <a:t>axis.line</a:t>
              </a:r>
              <a:endParaRPr lang="ko-KR" altLang="en-US" sz="1400" dirty="0"/>
            </a:p>
          </p:txBody>
        </p:sp>
        <p:cxnSp>
          <p:nvCxnSpPr>
            <p:cNvPr id="49" name="꺾인 연결선 48"/>
            <p:cNvCxnSpPr>
              <a:stCxn id="47" idx="3"/>
              <a:endCxn id="45" idx="2"/>
            </p:cNvCxnSpPr>
            <p:nvPr/>
          </p:nvCxnSpPr>
          <p:spPr>
            <a:xfrm flipV="1">
              <a:off x="2069119" y="5191878"/>
              <a:ext cx="3201870" cy="356985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7758889" y="1079332"/>
              <a:ext cx="176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 smtClean="0"/>
                <a:t>panel.background</a:t>
              </a:r>
              <a:endParaRPr lang="ko-KR" altLang="en-US" sz="1400" dirty="0"/>
            </a:p>
          </p:txBody>
        </p:sp>
        <p:cxnSp>
          <p:nvCxnSpPr>
            <p:cNvPr id="52" name="꺾인 연결선 51"/>
            <p:cNvCxnSpPr>
              <a:stCxn id="50" idx="1"/>
            </p:cNvCxnSpPr>
            <p:nvPr/>
          </p:nvCxnSpPr>
          <p:spPr>
            <a:xfrm rot="10800000" flipV="1">
              <a:off x="7016263" y="1233220"/>
              <a:ext cx="742627" cy="701087"/>
            </a:xfrm>
            <a:prstGeom prst="bentConnector3">
              <a:avLst>
                <a:gd name="adj1" fmla="val 99726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직사각형 56"/>
            <p:cNvSpPr/>
            <p:nvPr/>
          </p:nvSpPr>
          <p:spPr>
            <a:xfrm>
              <a:off x="2708030" y="4591570"/>
              <a:ext cx="5125915" cy="7475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921833" y="4701448"/>
              <a:ext cx="1162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 smtClean="0"/>
                <a:t>panel.grid</a:t>
              </a:r>
              <a:endParaRPr lang="ko-KR" altLang="en-US" sz="1400" dirty="0"/>
            </a:p>
          </p:txBody>
        </p:sp>
        <p:cxnSp>
          <p:nvCxnSpPr>
            <p:cNvPr id="60" name="꺾인 연결선 59"/>
            <p:cNvCxnSpPr>
              <a:stCxn id="58" idx="1"/>
            </p:cNvCxnSpPr>
            <p:nvPr/>
          </p:nvCxnSpPr>
          <p:spPr>
            <a:xfrm rot="10800000">
              <a:off x="7833945" y="4628949"/>
              <a:ext cx="1087888" cy="226389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1984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AF31C18-988A-430C-A371-AB921AA8D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564" y="1183361"/>
            <a:ext cx="2228850" cy="3514725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505AB75-5D93-4EE5-8CAD-9101F6D3B66D}"/>
              </a:ext>
            </a:extLst>
          </p:cNvPr>
          <p:cNvCxnSpPr>
            <a:cxnSpLocks/>
          </p:cNvCxnSpPr>
          <p:nvPr/>
        </p:nvCxnSpPr>
        <p:spPr>
          <a:xfrm>
            <a:off x="5129073" y="1665422"/>
            <a:ext cx="1020932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8509B4B-1772-49B0-A524-ED38500807A6}"/>
              </a:ext>
            </a:extLst>
          </p:cNvPr>
          <p:cNvSpPr txBox="1"/>
          <p:nvPr/>
        </p:nvSpPr>
        <p:spPr>
          <a:xfrm>
            <a:off x="6221026" y="1484336"/>
            <a:ext cx="1757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범례 제목</a:t>
            </a:r>
            <a:r>
              <a:rPr lang="en-US" altLang="ko-KR" dirty="0"/>
              <a:t>(title)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770C0F-AD1B-45F5-BEFB-56BE82BF9F88}"/>
              </a:ext>
            </a:extLst>
          </p:cNvPr>
          <p:cNvSpPr/>
          <p:nvPr/>
        </p:nvSpPr>
        <p:spPr>
          <a:xfrm>
            <a:off x="4001609" y="1997476"/>
            <a:ext cx="772357" cy="2308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6B97B58-B404-4956-8BD0-35BB3414AFEF}"/>
              </a:ext>
            </a:extLst>
          </p:cNvPr>
          <p:cNvCxnSpPr/>
          <p:nvPr/>
        </p:nvCxnSpPr>
        <p:spPr>
          <a:xfrm flipV="1">
            <a:off x="4773966" y="2109305"/>
            <a:ext cx="1376039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F652717-EA1E-4FFA-AF06-A50100A1B27E}"/>
              </a:ext>
            </a:extLst>
          </p:cNvPr>
          <p:cNvSpPr txBox="1"/>
          <p:nvPr/>
        </p:nvSpPr>
        <p:spPr>
          <a:xfrm>
            <a:off x="6221026" y="1928219"/>
            <a:ext cx="196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범례 항목</a:t>
            </a:r>
            <a:r>
              <a:rPr lang="en-US" altLang="ko-KR" dirty="0"/>
              <a:t>(item)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6DD491A-89C0-4CA8-BB35-125BAD003A02}"/>
              </a:ext>
            </a:extLst>
          </p:cNvPr>
          <p:cNvCxnSpPr>
            <a:cxnSpLocks/>
          </p:cNvCxnSpPr>
          <p:nvPr/>
        </p:nvCxnSpPr>
        <p:spPr>
          <a:xfrm>
            <a:off x="4942642" y="2562067"/>
            <a:ext cx="1207363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8859471-C36E-4FFC-AC9F-DE23D9BAE7E4}"/>
              </a:ext>
            </a:extLst>
          </p:cNvPr>
          <p:cNvSpPr txBox="1"/>
          <p:nvPr/>
        </p:nvSpPr>
        <p:spPr>
          <a:xfrm>
            <a:off x="6221026" y="2380981"/>
            <a:ext cx="2556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범례 배경</a:t>
            </a:r>
            <a:r>
              <a:rPr lang="en-US" altLang="ko-KR" dirty="0"/>
              <a:t>(background)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8C0D1C-BAC8-49B4-97D6-B01556CF22B7}"/>
              </a:ext>
            </a:extLst>
          </p:cNvPr>
          <p:cNvSpPr txBox="1"/>
          <p:nvPr/>
        </p:nvSpPr>
        <p:spPr>
          <a:xfrm>
            <a:off x="6221026" y="2833743"/>
            <a:ext cx="1890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범례 테두리</a:t>
            </a:r>
            <a:r>
              <a:rPr lang="en-US" altLang="ko-KR" dirty="0"/>
              <a:t>(box)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46A5500-52C6-45CA-9C89-F19BEC68DC09}"/>
              </a:ext>
            </a:extLst>
          </p:cNvPr>
          <p:cNvCxnSpPr>
            <a:cxnSpLocks/>
          </p:cNvCxnSpPr>
          <p:nvPr/>
        </p:nvCxnSpPr>
        <p:spPr>
          <a:xfrm>
            <a:off x="5200233" y="2737853"/>
            <a:ext cx="1020793" cy="27697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3084F433-E1AF-4C25-B28B-9CE67DB8B1A8}"/>
              </a:ext>
            </a:extLst>
          </p:cNvPr>
          <p:cNvSpPr/>
          <p:nvPr/>
        </p:nvSpPr>
        <p:spPr>
          <a:xfrm>
            <a:off x="4387787" y="3542190"/>
            <a:ext cx="279647" cy="23081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0C74FAB-DB83-4C75-ABFE-2ADB7AA112E1}"/>
              </a:ext>
            </a:extLst>
          </p:cNvPr>
          <p:cNvCxnSpPr/>
          <p:nvPr/>
        </p:nvCxnSpPr>
        <p:spPr>
          <a:xfrm>
            <a:off x="4667434" y="3654020"/>
            <a:ext cx="1553592" cy="887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EA48220-A598-435C-882B-D08C9E4341D8}"/>
              </a:ext>
            </a:extLst>
          </p:cNvPr>
          <p:cNvSpPr txBox="1"/>
          <p:nvPr/>
        </p:nvSpPr>
        <p:spPr>
          <a:xfrm>
            <a:off x="6221026" y="3474701"/>
            <a:ext cx="1890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범례 라벨</a:t>
            </a:r>
            <a:r>
              <a:rPr lang="en-US" altLang="ko-KR" dirty="0"/>
              <a:t>(label)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480E016-B963-465B-8C9E-7716801D0ECA}"/>
              </a:ext>
            </a:extLst>
          </p:cNvPr>
          <p:cNvSpPr/>
          <p:nvPr/>
        </p:nvSpPr>
        <p:spPr>
          <a:xfrm>
            <a:off x="4463248" y="3429000"/>
            <a:ext cx="133165" cy="9654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172C997-59C4-485B-9D46-8E422B816558}"/>
              </a:ext>
            </a:extLst>
          </p:cNvPr>
          <p:cNvCxnSpPr/>
          <p:nvPr/>
        </p:nvCxnSpPr>
        <p:spPr>
          <a:xfrm>
            <a:off x="4596413" y="4115659"/>
            <a:ext cx="1624613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229CC20-C657-4B84-8528-16A433085B15}"/>
              </a:ext>
            </a:extLst>
          </p:cNvPr>
          <p:cNvSpPr txBox="1"/>
          <p:nvPr/>
        </p:nvSpPr>
        <p:spPr>
          <a:xfrm>
            <a:off x="6221026" y="3977196"/>
            <a:ext cx="239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범례 브레이크</a:t>
            </a:r>
            <a:r>
              <a:rPr lang="en-US" altLang="ko-KR" dirty="0"/>
              <a:t>(break)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F5E4647-7E2E-4AA5-8083-BA36D915AE19}"/>
              </a:ext>
            </a:extLst>
          </p:cNvPr>
          <p:cNvSpPr/>
          <p:nvPr/>
        </p:nvSpPr>
        <p:spPr>
          <a:xfrm>
            <a:off x="4205794" y="1775534"/>
            <a:ext cx="239698" cy="21306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EC3A03-C25D-4F50-8885-437CBED60EDD}"/>
              </a:ext>
            </a:extLst>
          </p:cNvPr>
          <p:cNvSpPr txBox="1"/>
          <p:nvPr/>
        </p:nvSpPr>
        <p:spPr>
          <a:xfrm>
            <a:off x="6221026" y="880654"/>
            <a:ext cx="144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범례 키</a:t>
            </a:r>
            <a:r>
              <a:rPr lang="en-US" altLang="ko-KR" dirty="0"/>
              <a:t>(key)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24C4301-3627-4F24-BF20-356054F7F061}"/>
              </a:ext>
            </a:extLst>
          </p:cNvPr>
          <p:cNvCxnSpPr>
            <a:cxnSpLocks/>
          </p:cNvCxnSpPr>
          <p:nvPr/>
        </p:nvCxnSpPr>
        <p:spPr>
          <a:xfrm flipV="1">
            <a:off x="4410389" y="1061740"/>
            <a:ext cx="1810637" cy="74141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993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12375</TotalTime>
  <Words>214</Words>
  <Application>Microsoft Office PowerPoint</Application>
  <PresentationFormat>와이드스크린</PresentationFormat>
  <Paragraphs>95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standard</dc:creator>
  <cp:lastModifiedBy>standard</cp:lastModifiedBy>
  <cp:revision>66</cp:revision>
  <dcterms:created xsi:type="dcterms:W3CDTF">2021-12-17T12:44:06Z</dcterms:created>
  <dcterms:modified xsi:type="dcterms:W3CDTF">2022-01-12T00:25:38Z</dcterms:modified>
</cp:coreProperties>
</file>