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5927" userDrawn="1">
          <p15:clr>
            <a:srgbClr val="A4A3A4"/>
          </p15:clr>
        </p15:guide>
        <p15:guide id="3" pos="6312" userDrawn="1">
          <p15:clr>
            <a:srgbClr val="A4A3A4"/>
          </p15:clr>
        </p15:guide>
        <p15:guide id="4" pos="54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12"/>
      </p:cViewPr>
      <p:guideLst>
        <p:guide orient="horz" pos="1933"/>
        <p:guide pos="5927"/>
        <p:guide pos="6312"/>
        <p:guide pos="54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95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3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14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9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5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0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9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55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3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55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56A93-9054-4FB5-A5A6-9D00BB2633B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4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오른쪽 화살표 38"/>
          <p:cNvSpPr/>
          <p:nvPr/>
        </p:nvSpPr>
        <p:spPr>
          <a:xfrm>
            <a:off x="609600" y="2795317"/>
            <a:ext cx="11658600" cy="11670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829180" y="2296399"/>
            <a:ext cx="1884093" cy="2105661"/>
            <a:chOff x="325315" y="2056765"/>
            <a:chExt cx="2562957" cy="2584935"/>
          </a:xfrm>
        </p:grpSpPr>
        <p:sp>
          <p:nvSpPr>
            <p:cNvPr id="4" name="직사각형 3"/>
            <p:cNvSpPr/>
            <p:nvPr/>
          </p:nvSpPr>
          <p:spPr>
            <a:xfrm>
              <a:off x="325315" y="2056765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179634" y="2056765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 smtClean="0"/>
                <a:t>B</a:t>
              </a:r>
              <a:endParaRPr lang="ko-KR" altLang="en-US" spc="-15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5315" y="2426042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79634" y="2426042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5315" y="2795318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79634" y="2795318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25315" y="3164594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79634" y="3164594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33953" y="2056765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/>
                <a:t>C</a:t>
              </a:r>
              <a:endParaRPr lang="ko-KR" altLang="en-US" spc="-15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33953" y="2426042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033953" y="2795318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033953" y="3164594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5315" y="3533871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79634" y="3533871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5315" y="3903147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79634" y="3903147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25315" y="4272423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79634" y="4272423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33953" y="3533871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033953" y="3903147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033953" y="4272423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114" y="2296399"/>
            <a:ext cx="2939933" cy="210566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815737" y="3026065"/>
            <a:ext cx="127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 = A</a:t>
            </a:r>
          </a:p>
          <a:p>
            <a:pPr algn="ctr"/>
            <a:r>
              <a:rPr lang="en-US" altLang="ko-KR" dirty="0" smtClean="0"/>
              <a:t>y = B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2990850" y="1028700"/>
            <a:ext cx="1905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76676" y="1028700"/>
            <a:ext cx="1905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180974" y="1028700"/>
            <a:ext cx="1905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91065" y="1617044"/>
            <a:ext cx="115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19425" y="1617044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심미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14487" y="1617044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좌표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054362" y="3149889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line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8114424" y="1028700"/>
            <a:ext cx="1905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33361" y="1617044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기하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324" y="2296399"/>
            <a:ext cx="3212896" cy="197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5550" y="1495425"/>
            <a:ext cx="739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ggplot</a:t>
            </a:r>
            <a:r>
              <a:rPr lang="en-US" altLang="ko-KR" dirty="0" smtClean="0"/>
              <a:t>(data =              </a:t>
            </a:r>
            <a:r>
              <a:rPr lang="en-US" altLang="ko-KR" dirty="0"/>
              <a:t>, </a:t>
            </a:r>
            <a:r>
              <a:rPr lang="en-US" altLang="ko-KR" dirty="0" err="1" smtClean="0"/>
              <a:t>mappaing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aes</a:t>
            </a:r>
            <a:r>
              <a:rPr lang="en-US" altLang="ko-KR" dirty="0"/>
              <a:t>(             </a:t>
            </a:r>
            <a:r>
              <a:rPr lang="en-US" altLang="ko-KR" dirty="0" smtClean="0"/>
              <a:t>  )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(</a:t>
            </a:r>
            <a:r>
              <a:rPr lang="en-US" altLang="ko-KR" dirty="0" err="1" smtClean="0"/>
              <a:t>mappaing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aes</a:t>
            </a:r>
            <a:r>
              <a:rPr lang="en-US" altLang="ko-KR" dirty="0" smtClean="0"/>
              <a:t>(                       ),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stat =              , position =                  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     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     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     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      +</a:t>
            </a:r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119562" y="1552575"/>
            <a:ext cx="1042988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데이터</a:t>
            </a:r>
            <a:endParaRPr lang="ko-KR" altLang="en-US" sz="16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95550" y="2090826"/>
            <a:ext cx="2233613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기하요소함수</a:t>
            </a:r>
            <a:endParaRPr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648450" y="2090826"/>
            <a:ext cx="1781176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심미매핑</a:t>
            </a:r>
            <a:endParaRPr lang="ko-KR" altLang="en-US" sz="16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71837" y="2629077"/>
            <a:ext cx="104298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통계요소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624512" y="2629077"/>
            <a:ext cx="142398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위치설정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07468" y="3167328"/>
            <a:ext cx="262175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좌표요소함수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07468" y="3705579"/>
            <a:ext cx="262175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분할요소함수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97944" y="4243830"/>
            <a:ext cx="262175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스케일 함수</a:t>
            </a:r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07468" y="4782081"/>
            <a:ext cx="262175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테마요소함수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381250" y="1495425"/>
            <a:ext cx="6343650" cy="99060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81250" y="2580560"/>
            <a:ext cx="6343650" cy="2658190"/>
          </a:xfrm>
          <a:prstGeom prst="roundRect">
            <a:avLst>
              <a:gd name="adj" fmla="val 8067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95862" y="1098426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필수요소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95861" y="5213584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선택요소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108583" y="1539983"/>
            <a:ext cx="1138603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심미매핑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4283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http://www.scielo.org.mx/img/revistas/eq/v27n3/0187-893X-eq-27-03-00209-g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55" y="1354960"/>
            <a:ext cx="5729046" cy="328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/>
          <p:cNvCxnSpPr/>
          <p:nvPr/>
        </p:nvCxnSpPr>
        <p:spPr>
          <a:xfrm>
            <a:off x="3447632" y="2629941"/>
            <a:ext cx="0" cy="594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498432" y="2035581"/>
            <a:ext cx="0" cy="594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64472" y="1441221"/>
            <a:ext cx="0" cy="594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494636" y="3224301"/>
            <a:ext cx="0" cy="594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4472" y="3818661"/>
            <a:ext cx="0" cy="594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7026655" y="936495"/>
            <a:ext cx="4173941" cy="4227184"/>
            <a:chOff x="7026655" y="936495"/>
            <a:chExt cx="4173941" cy="4227184"/>
          </a:xfrm>
        </p:grpSpPr>
        <p:sp>
          <p:nvSpPr>
            <p:cNvPr id="12" name="직사각형 11"/>
            <p:cNvSpPr/>
            <p:nvPr/>
          </p:nvSpPr>
          <p:spPr>
            <a:xfrm>
              <a:off x="9198292" y="2714920"/>
              <a:ext cx="352798" cy="723145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>
              <a:endCxn id="12" idx="0"/>
            </p:cNvCxnSpPr>
            <p:nvPr/>
          </p:nvCxnSpPr>
          <p:spPr>
            <a:xfrm>
              <a:off x="9374690" y="1994816"/>
              <a:ext cx="1" cy="720104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2" idx="2"/>
            </p:cNvCxnSpPr>
            <p:nvPr/>
          </p:nvCxnSpPr>
          <p:spPr>
            <a:xfrm flipH="1">
              <a:off x="9374690" y="3438065"/>
              <a:ext cx="1" cy="70747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9245294" y="1994816"/>
              <a:ext cx="25879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9245294" y="4145542"/>
              <a:ext cx="25879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8760251" y="1277906"/>
              <a:ext cx="0" cy="36146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8276734" y="1277906"/>
              <a:ext cx="6013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8276734" y="4871089"/>
              <a:ext cx="6013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12" idx="1"/>
              <a:endCxn id="12" idx="3"/>
            </p:cNvCxnSpPr>
            <p:nvPr/>
          </p:nvCxnSpPr>
          <p:spPr>
            <a:xfrm>
              <a:off x="9198292" y="3076493"/>
              <a:ext cx="352798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7541443" y="2705494"/>
              <a:ext cx="13366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7541443" y="3430209"/>
              <a:ext cx="13366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8276734" y="3073562"/>
              <a:ext cx="6013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9345690" y="14412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11620" y="1853201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25%</a:t>
              </a:r>
              <a:endParaRPr lang="ko-KR" alt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211620" y="2761948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25%</a:t>
              </a:r>
              <a:endParaRPr lang="ko-KR" alt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211620" y="3118594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25%</a:t>
              </a:r>
              <a:endParaRPr lang="ko-KR" alt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208808" y="400704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25%</a:t>
              </a:r>
              <a:endParaRPr lang="ko-KR" altLang="en-US" sz="1200" dirty="0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7682845" y="2714920"/>
              <a:ext cx="0" cy="715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7026655" y="2947302"/>
              <a:ext cx="11256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IQR = Q3-Q1</a:t>
              </a:r>
              <a:endParaRPr lang="ko-KR" altLang="en-US" sz="1200" dirty="0"/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 flipV="1">
              <a:off x="10527975" y="1277906"/>
              <a:ext cx="0" cy="3593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9855355" y="2947302"/>
              <a:ext cx="134524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중간값</a:t>
              </a:r>
              <a:r>
                <a:rPr lang="en-US" altLang="ko-KR" sz="1200" dirty="0" smtClean="0"/>
                <a:t>(50%</a:t>
              </a:r>
              <a:r>
                <a:rPr lang="ko-KR" altLang="en-US" sz="1200" dirty="0" smtClean="0"/>
                <a:t>위치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984398" y="2566374"/>
              <a:ext cx="108715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75%</a:t>
              </a:r>
              <a:r>
                <a:rPr lang="ko-KR" altLang="en-US" sz="1200" dirty="0" smtClean="0"/>
                <a:t>위치</a:t>
              </a:r>
              <a:r>
                <a:rPr lang="en-US" altLang="ko-KR" sz="1200" dirty="0" smtClean="0"/>
                <a:t>(Q3)</a:t>
              </a:r>
              <a:endParaRPr lang="ko-KR" alt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984398" y="3291709"/>
              <a:ext cx="108715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2</a:t>
              </a:r>
              <a:r>
                <a:rPr lang="en-US" altLang="ko-KR" sz="1200" dirty="0" smtClean="0"/>
                <a:t>5%</a:t>
              </a:r>
              <a:r>
                <a:rPr lang="ko-KR" altLang="en-US" sz="1200" dirty="0" smtClean="0"/>
                <a:t>위치</a:t>
              </a:r>
              <a:r>
                <a:rPr lang="en-US" altLang="ko-KR" sz="1200" dirty="0" smtClean="0"/>
                <a:t>(Q1)</a:t>
              </a:r>
              <a:endParaRPr lang="ko-KR" alt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100615" y="3653303"/>
              <a:ext cx="85472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아랫</a:t>
              </a:r>
              <a:r>
                <a:rPr lang="ko-KR" altLang="en-US" sz="1200" dirty="0" smtClean="0"/>
                <a:t> 수염</a:t>
              </a:r>
              <a:endParaRPr lang="ko-KR" altLang="en-US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177560" y="2194261"/>
              <a:ext cx="70083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윗</a:t>
              </a:r>
              <a:r>
                <a:rPr lang="ko-KR" altLang="en-US" sz="1200" dirty="0" smtClean="0"/>
                <a:t> 수염</a:t>
              </a:r>
              <a:endParaRPr lang="ko-KR" altLang="en-US" sz="1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909058" y="1851215"/>
              <a:ext cx="12378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Q3 + 1.5 * IQR</a:t>
              </a:r>
              <a:endParaRPr lang="ko-KR" altLang="en-US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909056" y="4012049"/>
              <a:ext cx="12378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Q1 - </a:t>
              </a:r>
              <a:r>
                <a:rPr lang="en-US" altLang="ko-KR" sz="1200" dirty="0"/>
                <a:t>1.5 * IQR</a:t>
              </a:r>
              <a:endParaRPr lang="ko-KR" altLang="en-US" sz="1200" dirty="0"/>
            </a:p>
          </p:txBody>
        </p:sp>
        <p:cxnSp>
          <p:nvCxnSpPr>
            <p:cNvPr id="98" name="직선 화살표 연결선 97"/>
            <p:cNvCxnSpPr>
              <a:stCxn id="68" idx="1"/>
              <a:endCxn id="12" idx="3"/>
            </p:cNvCxnSpPr>
            <p:nvPr/>
          </p:nvCxnSpPr>
          <p:spPr>
            <a:xfrm flipH="1" flipV="1">
              <a:off x="9551090" y="3076493"/>
              <a:ext cx="304265" cy="9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>
              <a:stCxn id="71" idx="1"/>
            </p:cNvCxnSpPr>
            <p:nvPr/>
          </p:nvCxnSpPr>
          <p:spPr>
            <a:xfrm flipH="1" flipV="1">
              <a:off x="9550707" y="2704873"/>
              <a:ext cx="43369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stCxn id="72" idx="1"/>
            </p:cNvCxnSpPr>
            <p:nvPr/>
          </p:nvCxnSpPr>
          <p:spPr>
            <a:xfrm flipH="1" flipV="1">
              <a:off x="9559280" y="3430208"/>
              <a:ext cx="4251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>
              <a:stCxn id="74" idx="1"/>
            </p:cNvCxnSpPr>
            <p:nvPr/>
          </p:nvCxnSpPr>
          <p:spPr>
            <a:xfrm flipH="1">
              <a:off x="9374690" y="2332761"/>
              <a:ext cx="8028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>
              <a:stCxn id="73" idx="1"/>
            </p:cNvCxnSpPr>
            <p:nvPr/>
          </p:nvCxnSpPr>
          <p:spPr>
            <a:xfrm flipH="1" flipV="1">
              <a:off x="9374690" y="3791802"/>
              <a:ext cx="72592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stCxn id="95" idx="1"/>
            </p:cNvCxnSpPr>
            <p:nvPr/>
          </p:nvCxnSpPr>
          <p:spPr>
            <a:xfrm flipH="1" flipV="1">
              <a:off x="9550707" y="1989714"/>
              <a:ext cx="3583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>
              <a:stCxn id="96" idx="1"/>
            </p:cNvCxnSpPr>
            <p:nvPr/>
          </p:nvCxnSpPr>
          <p:spPr>
            <a:xfrm flipH="1">
              <a:off x="9510658" y="4150549"/>
              <a:ext cx="398398" cy="6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/>
            <p:cNvSpPr/>
            <p:nvPr/>
          </p:nvSpPr>
          <p:spPr>
            <a:xfrm>
              <a:off x="9242438" y="4157343"/>
              <a:ext cx="252222" cy="735168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9242438" y="1255094"/>
              <a:ext cx="252222" cy="716096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921570" y="4886680"/>
              <a:ext cx="118814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이상치</a:t>
              </a:r>
              <a:r>
                <a:rPr lang="en-US" altLang="ko-KR" sz="1200" dirty="0" smtClean="0"/>
                <a:t>(outlier)</a:t>
              </a:r>
              <a:endParaRPr lang="ko-KR" altLang="en-US" sz="12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933901" y="936495"/>
              <a:ext cx="118814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이상치</a:t>
              </a:r>
              <a:r>
                <a:rPr lang="en-US" altLang="ko-KR" sz="1200" dirty="0" smtClean="0"/>
                <a:t>(outlier)</a:t>
              </a:r>
              <a:endParaRPr lang="ko-KR" altLang="en-US" sz="1200" dirty="0"/>
            </a:p>
          </p:txBody>
        </p:sp>
        <p:cxnSp>
          <p:nvCxnSpPr>
            <p:cNvPr id="123" name="꺾인 연결선 122"/>
            <p:cNvCxnSpPr>
              <a:stCxn id="119" idx="0"/>
              <a:endCxn id="121" idx="1"/>
            </p:cNvCxnSpPr>
            <p:nvPr/>
          </p:nvCxnSpPr>
          <p:spPr>
            <a:xfrm rot="5400000" flipH="1" flipV="1">
              <a:off x="9561176" y="882369"/>
              <a:ext cx="180099" cy="5653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꺾인 연결선 124"/>
            <p:cNvCxnSpPr>
              <a:stCxn id="118" idx="4"/>
              <a:endCxn id="120" idx="1"/>
            </p:cNvCxnSpPr>
            <p:nvPr/>
          </p:nvCxnSpPr>
          <p:spPr>
            <a:xfrm rot="16200000" flipH="1">
              <a:off x="9578725" y="4682334"/>
              <a:ext cx="132669" cy="55302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타원 128"/>
            <p:cNvSpPr/>
            <p:nvPr/>
          </p:nvSpPr>
          <p:spPr>
            <a:xfrm>
              <a:off x="9345690" y="1593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9345690" y="44782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9345690" y="46306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133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8988</TotalTime>
  <Words>108</Words>
  <Application>Microsoft Office PowerPoint</Application>
  <PresentationFormat>와이드스크린</PresentationFormat>
  <Paragraphs>49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53</cp:revision>
  <dcterms:created xsi:type="dcterms:W3CDTF">2021-12-17T12:44:06Z</dcterms:created>
  <dcterms:modified xsi:type="dcterms:W3CDTF">2022-01-07T04:03:27Z</dcterms:modified>
</cp:coreProperties>
</file>