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95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3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14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9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5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0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9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55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3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55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56A93-9054-4FB5-A5A6-9D00BB2633B8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4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12" y="679986"/>
            <a:ext cx="2659610" cy="16079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36" y="282368"/>
            <a:ext cx="2897550" cy="23996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309" y="282368"/>
            <a:ext cx="2897550" cy="2399689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407424" y="1165688"/>
            <a:ext cx="342900" cy="63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7086897" y="1165688"/>
            <a:ext cx="342900" cy="63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51" y="3007982"/>
            <a:ext cx="2895192" cy="23977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36" y="3007982"/>
            <a:ext cx="2895192" cy="23977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21" y="3007982"/>
            <a:ext cx="2895192" cy="2397736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3407424" y="3890327"/>
            <a:ext cx="342900" cy="63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7086897" y="3890327"/>
            <a:ext cx="342900" cy="63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21" y="6127509"/>
            <a:ext cx="2899229" cy="240108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36" y="6127509"/>
            <a:ext cx="2899229" cy="240108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51" y="6127509"/>
            <a:ext cx="2899229" cy="2401080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3407424" y="7011526"/>
            <a:ext cx="342900" cy="63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7086897" y="7011526"/>
            <a:ext cx="342900" cy="63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44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44238"/>
            <a:ext cx="3012860" cy="18700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14" y="1300696"/>
            <a:ext cx="3012860" cy="18700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828" y="1344237"/>
            <a:ext cx="3012860" cy="18700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757" y="4011235"/>
            <a:ext cx="3012860" cy="18700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14" y="4011236"/>
            <a:ext cx="3012860" cy="1870051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959916" y="2007119"/>
            <a:ext cx="424543" cy="544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7912673" y="2007119"/>
            <a:ext cx="424543" cy="544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5968331" y="4565262"/>
            <a:ext cx="424543" cy="544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2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263" y="1290864"/>
            <a:ext cx="7562507" cy="40569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43943" y="2460171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소스 코드 패널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3943" y="4147457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R </a:t>
            </a:r>
            <a:r>
              <a:rPr lang="ko-KR" altLang="en-US" b="1" dirty="0" smtClean="0">
                <a:solidFill>
                  <a:schemeClr val="bg1"/>
                </a:solidFill>
              </a:rPr>
              <a:t>콘솔 패널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9772" y="2460171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환경변수 패널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7886" y="4147457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파일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플롯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도움말 패널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94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9296"/>
              </p:ext>
            </p:extLst>
          </p:nvPr>
        </p:nvGraphicFramePr>
        <p:xfrm>
          <a:off x="838200" y="1524000"/>
          <a:ext cx="10515601" cy="3805056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059036">
                  <a:extLst>
                    <a:ext uri="{9D8B030D-6E8A-4147-A177-3AD203B41FA5}">
                      <a16:colId xmlns:a16="http://schemas.microsoft.com/office/drawing/2014/main" val="3248597161"/>
                    </a:ext>
                  </a:extLst>
                </a:gridCol>
                <a:gridCol w="1912764">
                  <a:extLst>
                    <a:ext uri="{9D8B030D-6E8A-4147-A177-3AD203B41FA5}">
                      <a16:colId xmlns:a16="http://schemas.microsoft.com/office/drawing/2014/main" val="2019331736"/>
                    </a:ext>
                  </a:extLst>
                </a:gridCol>
                <a:gridCol w="1127291">
                  <a:extLst>
                    <a:ext uri="{9D8B030D-6E8A-4147-A177-3AD203B41FA5}">
                      <a16:colId xmlns:a16="http://schemas.microsoft.com/office/drawing/2014/main" val="880234811"/>
                    </a:ext>
                  </a:extLst>
                </a:gridCol>
                <a:gridCol w="984280">
                  <a:extLst>
                    <a:ext uri="{9D8B030D-6E8A-4147-A177-3AD203B41FA5}">
                      <a16:colId xmlns:a16="http://schemas.microsoft.com/office/drawing/2014/main" val="3307832716"/>
                    </a:ext>
                  </a:extLst>
                </a:gridCol>
                <a:gridCol w="722636">
                  <a:extLst>
                    <a:ext uri="{9D8B030D-6E8A-4147-A177-3AD203B41FA5}">
                      <a16:colId xmlns:a16="http://schemas.microsoft.com/office/drawing/2014/main" val="2242828990"/>
                    </a:ext>
                  </a:extLst>
                </a:gridCol>
                <a:gridCol w="2417093">
                  <a:extLst>
                    <a:ext uri="{9D8B030D-6E8A-4147-A177-3AD203B41FA5}">
                      <a16:colId xmlns:a16="http://schemas.microsoft.com/office/drawing/2014/main" val="2045863303"/>
                    </a:ext>
                  </a:extLst>
                </a:gridCol>
                <a:gridCol w="1059036">
                  <a:extLst>
                    <a:ext uri="{9D8B030D-6E8A-4147-A177-3AD203B41FA5}">
                      <a16:colId xmlns:a16="http://schemas.microsoft.com/office/drawing/2014/main" val="3333086878"/>
                    </a:ext>
                  </a:extLst>
                </a:gridCol>
                <a:gridCol w="1233465">
                  <a:extLst>
                    <a:ext uri="{9D8B030D-6E8A-4147-A177-3AD203B41FA5}">
                      <a16:colId xmlns:a16="http://schemas.microsoft.com/office/drawing/2014/main" val="2138666024"/>
                    </a:ext>
                  </a:extLst>
                </a:gridCol>
              </a:tblGrid>
              <a:tr h="3364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용도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Windows/Linux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Mac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용도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Windows/Linux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Mac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103681"/>
                  </a:ext>
                </a:extLst>
              </a:tr>
              <a:tr h="21679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Console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콘솔창으로 커서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Source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소스코드 에디터로 커서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3890410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콘솔 클리어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새로운 문서 만들기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Cmd+Shift+N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1311213187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라인 앞으로 커서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Home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Cmd+Left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라인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선택 범위 실행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Ctrl+Enter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Cmd+Return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3426148892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라인 끝으로 커서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Cmd+Right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전체 문서 실행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Ctrl+Alt+R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Cmd+Option+R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1439403565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명령어 히스토리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Up/Down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Up/Down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문서의 처음부터 현재 커서까지 실행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Ctrl+Alt+B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Cmd+Option+B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1468406426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명령어 히스토리 창 팝업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커서부터 문서의 마지막까지 실행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Ctrl+Alt+E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Cmd+Option+E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83684997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실행중인 명령 중단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Esc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Esc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라인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선택 범위를 터미널로 보내기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Ctrl+Alt+Enter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Cmd+Option+Return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1776460232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워킹 디렉토리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이전 탭으로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1635017325"/>
                  </a:ext>
                </a:extLst>
              </a:tr>
              <a:tr h="21679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Editing (Console and Source)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명령어 취소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다음 탭으로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2743553242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명령어 재실행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Cmd+Shift+Z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라인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선택 범위를 주석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주석 해제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Cmd+Shift+C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527280670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단어 건너뛰기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Ctrl+Left/Right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Option+Left/Right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라인을 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아래로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Alt+Up/Down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Option+Up/Down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2216736565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한줄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라인을 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아래로 복사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Shift+Alt+Up/Down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Cmd+Option+Up/Down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1110921643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들여쓰기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괄호에 대칭되는 괄호로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1431014677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내어쓰기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Shift+Tab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Shift+Tab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괄호에 대칭되는 괄호까지 선택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Ctrl+Shift+Alt+E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588049560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커서가 있는 명령어에 대한 도움말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찾아 바꾸기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1113263808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커서가 있는 함수의 코드 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선택 부분 포맷팅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Cmd+Shift+A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2381784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28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66458" y="1937663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52258" y="1937663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38058" y="1937663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10546" y="2003368"/>
            <a:ext cx="89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List a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4" idx="2"/>
            <a:endCxn id="11" idx="0"/>
          </p:cNvCxnSpPr>
          <p:nvPr/>
        </p:nvCxnSpPr>
        <p:spPr>
          <a:xfrm>
            <a:off x="4109358" y="2438406"/>
            <a:ext cx="0" cy="191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766458" y="4354287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52258" y="4354286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38058" y="4354286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23858" y="4354285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09658" y="4354284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5" idx="2"/>
            <a:endCxn id="18" idx="0"/>
          </p:cNvCxnSpPr>
          <p:nvPr/>
        </p:nvCxnSpPr>
        <p:spPr>
          <a:xfrm>
            <a:off x="4795158" y="2438406"/>
            <a:ext cx="0" cy="113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452258" y="3570516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38058" y="3570515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23858" y="3570515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38058" y="2786742"/>
            <a:ext cx="27432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list testing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6" idx="2"/>
          </p:cNvCxnSpPr>
          <p:nvPr/>
        </p:nvCxnSpPr>
        <p:spPr>
          <a:xfrm flipH="1">
            <a:off x="5480957" y="2438406"/>
            <a:ext cx="1" cy="34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73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74251" y="2092569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first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28570" y="2092569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second</a:t>
            </a:r>
            <a:endParaRPr lang="ko-KR" altLang="en-US" spc="-150" dirty="0"/>
          </a:p>
        </p:txBody>
      </p:sp>
      <p:sp>
        <p:nvSpPr>
          <p:cNvPr id="6" name="직사각형 5"/>
          <p:cNvSpPr/>
          <p:nvPr/>
        </p:nvSpPr>
        <p:spPr>
          <a:xfrm>
            <a:off x="2074251" y="246184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28570" y="246184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74251" y="283112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28570" y="283112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002060"/>
                </a:solidFill>
              </a:rPr>
              <a:t>나</a:t>
            </a:r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74251" y="320039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3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28570" y="320039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74251" y="35696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4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28570" y="35696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74251" y="3938950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5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28570" y="3938950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마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6" name="굽은 화살표 15"/>
          <p:cNvSpPr/>
          <p:nvPr/>
        </p:nvSpPr>
        <p:spPr>
          <a:xfrm>
            <a:off x="2757488" y="1319945"/>
            <a:ext cx="1343025" cy="638175"/>
          </a:xfrm>
          <a:prstGeom prst="bentArrow">
            <a:avLst>
              <a:gd name="adj1" fmla="val 3647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굽은 화살표 16"/>
          <p:cNvSpPr/>
          <p:nvPr/>
        </p:nvSpPr>
        <p:spPr>
          <a:xfrm flipV="1">
            <a:off x="2757488" y="4444145"/>
            <a:ext cx="1343025" cy="638175"/>
          </a:xfrm>
          <a:prstGeom prst="bentArrow">
            <a:avLst>
              <a:gd name="adj1" fmla="val 3647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09849" y="950641"/>
            <a:ext cx="17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열 액세스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59855" y="5218181"/>
            <a:ext cx="153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행 액세스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04949" y="3034830"/>
            <a:ext cx="58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df</a:t>
            </a:r>
            <a:endParaRPr lang="ko-KR" altLang="en-US" dirty="0"/>
          </a:p>
        </p:txBody>
      </p:sp>
      <p:grpSp>
        <p:nvGrpSpPr>
          <p:cNvPr id="186" name="그룹 185"/>
          <p:cNvGrpSpPr/>
          <p:nvPr/>
        </p:nvGrpSpPr>
        <p:grpSpPr>
          <a:xfrm>
            <a:off x="4248152" y="807654"/>
            <a:ext cx="3246904" cy="5154763"/>
            <a:chOff x="7947701" y="849379"/>
            <a:chExt cx="3246904" cy="5154763"/>
          </a:xfrm>
        </p:grpSpPr>
        <p:sp>
          <p:nvSpPr>
            <p:cNvPr id="168" name="모서리가 둥근 직사각형 167"/>
            <p:cNvSpPr/>
            <p:nvPr/>
          </p:nvSpPr>
          <p:spPr>
            <a:xfrm>
              <a:off x="7947701" y="849379"/>
              <a:ext cx="3246904" cy="4738134"/>
            </a:xfrm>
            <a:prstGeom prst="roundRect">
              <a:avLst>
                <a:gd name="adj" fmla="val 904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79793" y="849379"/>
              <a:ext cx="1038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df[,2]</a:t>
              </a:r>
              <a:endParaRPr lang="ko-KR" altLang="en-US" dirty="0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8154869" y="1254415"/>
              <a:ext cx="1288074" cy="1774581"/>
              <a:chOff x="7560651" y="835269"/>
              <a:chExt cx="1708638" cy="2215658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7560651" y="835269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8414970" y="835269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 dirty="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7560651" y="1204546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8414970" y="1204546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7560651" y="157382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8414970" y="157382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7560651" y="194309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8414970" y="194309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7560651" y="2312375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8414970" y="2312375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560651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8414970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50" name="모서리가 둥근 직사각형 49"/>
            <p:cNvSpPr/>
            <p:nvPr/>
          </p:nvSpPr>
          <p:spPr>
            <a:xfrm>
              <a:off x="8730399" y="1188961"/>
              <a:ext cx="781050" cy="190548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8153407" y="3295283"/>
              <a:ext cx="1288074" cy="1774581"/>
              <a:chOff x="7560651" y="835269"/>
              <a:chExt cx="1708638" cy="2215658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7560651" y="835269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8414970" y="835269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7560651" y="1204546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8414970" y="1204546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7560651" y="157382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8414970" y="157382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7560651" y="194309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8414970" y="194309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7560651" y="2312375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8414970" y="2312375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7560651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8414970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8278331" y="5151485"/>
              <a:ext cx="1038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df[4,]</a:t>
              </a:r>
              <a:endParaRPr lang="ko-KR" altLang="en-US" dirty="0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8067676" y="4394214"/>
              <a:ext cx="1424723" cy="464012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9791712" y="849379"/>
              <a:ext cx="1038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df[,1:2]</a:t>
              </a:r>
              <a:endParaRPr lang="ko-KR" altLang="en-US" dirty="0"/>
            </a:p>
          </p:txBody>
        </p:sp>
        <p:grpSp>
          <p:nvGrpSpPr>
            <p:cNvPr id="137" name="그룹 136"/>
            <p:cNvGrpSpPr/>
            <p:nvPr/>
          </p:nvGrpSpPr>
          <p:grpSpPr>
            <a:xfrm>
              <a:off x="9666788" y="1254415"/>
              <a:ext cx="1288074" cy="1774581"/>
              <a:chOff x="7560651" y="835269"/>
              <a:chExt cx="1708638" cy="2215658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7560651" y="835269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8414970" y="835269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 dirty="0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7560651" y="1204546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8414970" y="1204546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7560651" y="157382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8414970" y="157382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7560651" y="194309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8414970" y="194309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7560651" y="2312375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8414970" y="2312375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7560651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8414970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50" name="모서리가 둥근 직사각형 149"/>
            <p:cNvSpPr/>
            <p:nvPr/>
          </p:nvSpPr>
          <p:spPr>
            <a:xfrm>
              <a:off x="9599375" y="1188961"/>
              <a:ext cx="1423993" cy="190548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1" name="그룹 150"/>
            <p:cNvGrpSpPr/>
            <p:nvPr/>
          </p:nvGrpSpPr>
          <p:grpSpPr>
            <a:xfrm>
              <a:off x="9685481" y="3271345"/>
              <a:ext cx="1288074" cy="1774581"/>
              <a:chOff x="7560651" y="835269"/>
              <a:chExt cx="1708638" cy="2215658"/>
            </a:xfrm>
          </p:grpSpPr>
          <p:sp>
            <p:nvSpPr>
              <p:cNvPr id="152" name="직사각형 151"/>
              <p:cNvSpPr/>
              <p:nvPr/>
            </p:nvSpPr>
            <p:spPr>
              <a:xfrm>
                <a:off x="7560651" y="835269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8414970" y="835269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 dirty="0"/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7560651" y="1204546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8414970" y="1204546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>
                <a:off x="7560651" y="157382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8414970" y="157382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7560651" y="194309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8414970" y="194309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7560651" y="2312375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8414970" y="2312375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7560651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8414970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9810404" y="5151485"/>
              <a:ext cx="1038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df[1:2,]</a:t>
              </a:r>
              <a:endParaRPr lang="ko-KR" altLang="en-US" dirty="0"/>
            </a:p>
          </p:txBody>
        </p:sp>
        <p:sp>
          <p:nvSpPr>
            <p:cNvPr id="166" name="모서리가 둥근 직사각형 165"/>
            <p:cNvSpPr/>
            <p:nvPr/>
          </p:nvSpPr>
          <p:spPr>
            <a:xfrm>
              <a:off x="9617156" y="3503428"/>
              <a:ext cx="1424723" cy="679145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8802008" y="5634810"/>
              <a:ext cx="1538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행렬 방식</a:t>
              </a:r>
              <a:endParaRPr lang="ko-KR" altLang="en-US" dirty="0"/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7656547" y="807654"/>
            <a:ext cx="3239209" cy="5157457"/>
            <a:chOff x="4151085" y="844617"/>
            <a:chExt cx="3239209" cy="5157457"/>
          </a:xfrm>
        </p:grpSpPr>
        <p:sp>
          <p:nvSpPr>
            <p:cNvPr id="167" name="모서리가 둥근 직사각형 166"/>
            <p:cNvSpPr/>
            <p:nvPr/>
          </p:nvSpPr>
          <p:spPr>
            <a:xfrm>
              <a:off x="4151085" y="849379"/>
              <a:ext cx="3239209" cy="4738134"/>
            </a:xfrm>
            <a:prstGeom prst="roundRect">
              <a:avLst>
                <a:gd name="adj" fmla="val 9904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80058" y="849379"/>
              <a:ext cx="1038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df$first</a:t>
              </a:r>
              <a:endParaRPr lang="ko-KR" altLang="en-US" dirty="0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455134" y="1254415"/>
              <a:ext cx="1288074" cy="1774578"/>
              <a:chOff x="7560651" y="835271"/>
              <a:chExt cx="1708638" cy="22156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7560651" y="835271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8414970" y="835271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560651" y="120454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8414970" y="120454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7560651" y="1573824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8414970" y="1573824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560651" y="1943101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414970" y="194310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7560651" y="2312377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8414970" y="2312375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560651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8414970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49" name="모서리가 둥근 직사각형 48"/>
            <p:cNvSpPr/>
            <p:nvPr/>
          </p:nvSpPr>
          <p:spPr>
            <a:xfrm>
              <a:off x="4381506" y="1209186"/>
              <a:ext cx="781050" cy="190548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038667" y="844617"/>
              <a:ext cx="1038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df[[2]]</a:t>
              </a:r>
              <a:endParaRPr lang="ko-KR" alt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099171" y="5632742"/>
              <a:ext cx="1538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리스트 방식</a:t>
              </a:r>
              <a:endParaRPr lang="ko-KR" altLang="en-US" dirty="0"/>
            </a:p>
          </p:txBody>
        </p:sp>
        <p:grpSp>
          <p:nvGrpSpPr>
            <p:cNvPr id="171" name="그룹 170"/>
            <p:cNvGrpSpPr/>
            <p:nvPr/>
          </p:nvGrpSpPr>
          <p:grpSpPr>
            <a:xfrm>
              <a:off x="5950217" y="1254415"/>
              <a:ext cx="1288074" cy="1774578"/>
              <a:chOff x="7560651" y="835271"/>
              <a:chExt cx="1708638" cy="2215656"/>
            </a:xfrm>
          </p:grpSpPr>
          <p:sp>
            <p:nvSpPr>
              <p:cNvPr id="172" name="직사각형 171"/>
              <p:cNvSpPr/>
              <p:nvPr/>
            </p:nvSpPr>
            <p:spPr>
              <a:xfrm>
                <a:off x="7560651" y="835271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8414970" y="835271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 dirty="0"/>
              </a:p>
            </p:txBody>
          </p:sp>
          <p:sp>
            <p:nvSpPr>
              <p:cNvPr id="174" name="직사각형 173"/>
              <p:cNvSpPr/>
              <p:nvPr/>
            </p:nvSpPr>
            <p:spPr>
              <a:xfrm>
                <a:off x="7560651" y="120454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>
                <a:off x="8414970" y="120454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>
                <a:off x="7560651" y="1573824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>
                <a:off x="8414970" y="1573824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7560651" y="1943101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8414970" y="194310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7560651" y="2312377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8414970" y="2312375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7560651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8414970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84" name="모서리가 둥근 직사각형 183"/>
            <p:cNvSpPr/>
            <p:nvPr/>
          </p:nvSpPr>
          <p:spPr>
            <a:xfrm>
              <a:off x="6495714" y="1209186"/>
              <a:ext cx="781050" cy="190548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109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</TotalTime>
  <Words>266</Words>
  <Application>Microsoft Office PowerPoint</Application>
  <PresentationFormat>와이드스크린</PresentationFormat>
  <Paragraphs>144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돋움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18</cp:revision>
  <dcterms:created xsi:type="dcterms:W3CDTF">2021-12-17T12:44:06Z</dcterms:created>
  <dcterms:modified xsi:type="dcterms:W3CDTF">2021-12-22T15:08:58Z</dcterms:modified>
</cp:coreProperties>
</file>