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8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3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6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82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9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9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AD8D-71C0-4163-A4A9-9EE4D2565DC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7D19-3A85-4446-9578-896336E2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6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891000" y="1201500"/>
            <a:ext cx="4410000" cy="4455000"/>
          </a:xfrm>
          <a:prstGeom prst="ellipse">
            <a:avLst/>
          </a:prstGeom>
          <a:noFill/>
          <a:ln w="635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Flask] #1 Flask 시작하기 with MAC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00" y="3783033"/>
            <a:ext cx="2976610" cy="16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otl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00" y="459000"/>
            <a:ext cx="4298400" cy="14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r custom development solution with React JS| Ubidrea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73" y="3924000"/>
            <a:ext cx="2876327" cy="18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51000" y="2844000"/>
            <a:ext cx="1778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Dash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66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3</cp:revision>
  <dcterms:created xsi:type="dcterms:W3CDTF">2023-01-05T12:41:46Z</dcterms:created>
  <dcterms:modified xsi:type="dcterms:W3CDTF">2023-01-05T14:38:45Z</dcterms:modified>
</cp:coreProperties>
</file>