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howGuides="1">
      <p:cViewPr varScale="1">
        <p:scale>
          <a:sx n="78" d="100"/>
          <a:sy n="78" d="100"/>
        </p:scale>
        <p:origin x="77" y="2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49EFF-D954-485A-AF5F-841C80336629}" type="datetimeFigureOut">
              <a:rPr lang="ko-KR" altLang="en-US" smtClean="0"/>
              <a:t>2023-01-08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0FA03-0937-4938-8AE1-D80541892B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1681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49EFF-D954-485A-AF5F-841C80336629}" type="datetimeFigureOut">
              <a:rPr lang="ko-KR" altLang="en-US" smtClean="0"/>
              <a:t>2023-01-08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0FA03-0937-4938-8AE1-D80541892B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336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49EFF-D954-485A-AF5F-841C80336629}" type="datetimeFigureOut">
              <a:rPr lang="ko-KR" altLang="en-US" smtClean="0"/>
              <a:t>2023-01-08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0FA03-0937-4938-8AE1-D80541892B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8855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49EFF-D954-485A-AF5F-841C80336629}" type="datetimeFigureOut">
              <a:rPr lang="ko-KR" altLang="en-US" smtClean="0"/>
              <a:t>2023-01-08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0FA03-0937-4938-8AE1-D80541892B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646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49EFF-D954-485A-AF5F-841C80336629}" type="datetimeFigureOut">
              <a:rPr lang="ko-KR" altLang="en-US" smtClean="0"/>
              <a:t>2023-01-08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0FA03-0937-4938-8AE1-D80541892B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651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49EFF-D954-485A-AF5F-841C80336629}" type="datetimeFigureOut">
              <a:rPr lang="ko-KR" altLang="en-US" smtClean="0"/>
              <a:t>2023-01-08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0FA03-0937-4938-8AE1-D80541892B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821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49EFF-D954-485A-AF5F-841C80336629}" type="datetimeFigureOut">
              <a:rPr lang="ko-KR" altLang="en-US" smtClean="0"/>
              <a:t>2023-01-08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0FA03-0937-4938-8AE1-D80541892B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191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49EFF-D954-485A-AF5F-841C80336629}" type="datetimeFigureOut">
              <a:rPr lang="ko-KR" altLang="en-US" smtClean="0"/>
              <a:t>2023-01-08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0FA03-0937-4938-8AE1-D80541892B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099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49EFF-D954-485A-AF5F-841C80336629}" type="datetimeFigureOut">
              <a:rPr lang="ko-KR" altLang="en-US" smtClean="0"/>
              <a:t>2023-01-08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0FA03-0937-4938-8AE1-D80541892B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485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49EFF-D954-485A-AF5F-841C80336629}" type="datetimeFigureOut">
              <a:rPr lang="ko-KR" altLang="en-US" smtClean="0"/>
              <a:t>2023-01-08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0FA03-0937-4938-8AE1-D80541892B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887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49EFF-D954-485A-AF5F-841C80336629}" type="datetimeFigureOut">
              <a:rPr lang="ko-KR" altLang="en-US" smtClean="0"/>
              <a:t>2023-01-08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0FA03-0937-4938-8AE1-D80541892B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531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449EFF-D954-485A-AF5F-841C80336629}" type="datetimeFigureOut">
              <a:rPr lang="ko-KR" altLang="en-US" smtClean="0"/>
              <a:t>2023-01-08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0FA03-0937-4938-8AE1-D80541892B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623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5016000" y="234000"/>
            <a:ext cx="0" cy="6030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226000" y="234000"/>
            <a:ext cx="824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layout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149671" y="234000"/>
            <a:ext cx="1006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callback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671" y="841500"/>
            <a:ext cx="1801860" cy="229500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2824390" y="882787"/>
            <a:ext cx="13816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 smtClean="0"/>
              <a:t>id = 'picker'</a:t>
            </a:r>
            <a:endParaRPr lang="ko-KR" altLang="en-US" sz="1000" dirty="0"/>
          </a:p>
        </p:txBody>
      </p:sp>
      <p:cxnSp>
        <p:nvCxnSpPr>
          <p:cNvPr id="11" name="직선 화살표 연결선 10"/>
          <p:cNvCxnSpPr>
            <a:stCxn id="9" idx="3"/>
            <a:endCxn id="12" idx="1"/>
          </p:cNvCxnSpPr>
          <p:nvPr/>
        </p:nvCxnSpPr>
        <p:spPr>
          <a:xfrm flipV="1">
            <a:off x="4206000" y="990620"/>
            <a:ext cx="2463596" cy="15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6669596" y="867509"/>
            <a:ext cx="194640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 smtClean="0"/>
              <a:t>Input('picker‘, ‘date’)</a:t>
            </a:r>
            <a:endParaRPr lang="ko-KR" altLang="en-US" sz="1000" dirty="0"/>
          </a:p>
        </p:txBody>
      </p:sp>
      <p:sp>
        <p:nvSpPr>
          <p:cNvPr id="14" name="직사각형 13"/>
          <p:cNvSpPr/>
          <p:nvPr/>
        </p:nvSpPr>
        <p:spPr>
          <a:xfrm>
            <a:off x="6589940" y="2079000"/>
            <a:ext cx="2105716" cy="5894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def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update_output</a:t>
            </a:r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date_value</a:t>
            </a:r>
            <a:r>
              <a:rPr lang="en-US" altLang="ko-KR" sz="1000" dirty="0" smtClean="0">
                <a:solidFill>
                  <a:schemeClr val="tx1"/>
                </a:solidFill>
              </a:rPr>
              <a:t>):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….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….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/>
          <p:cNvCxnSpPr>
            <a:stCxn id="12" idx="2"/>
            <a:endCxn id="14" idx="0"/>
          </p:cNvCxnSpPr>
          <p:nvPr/>
        </p:nvCxnSpPr>
        <p:spPr>
          <a:xfrm>
            <a:off x="7642798" y="1113730"/>
            <a:ext cx="0" cy="965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5331000" y="3699000"/>
            <a:ext cx="462359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Output(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component_id</a:t>
            </a:r>
            <a:r>
              <a:rPr lang="en-US" altLang="ko-KR" sz="1000" dirty="0" smtClean="0">
                <a:solidFill>
                  <a:schemeClr val="tx1"/>
                </a:solidFill>
              </a:rPr>
              <a:t> = '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indicator_kor</a:t>
            </a:r>
            <a:r>
              <a:rPr lang="en-US" altLang="ko-KR" sz="1000" dirty="0" smtClean="0">
                <a:solidFill>
                  <a:schemeClr val="tx1"/>
                </a:solidFill>
              </a:rPr>
              <a:t>',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component_property</a:t>
            </a:r>
            <a:r>
              <a:rPr lang="en-US" altLang="ko-KR" sz="1000" dirty="0" smtClean="0">
                <a:solidFill>
                  <a:schemeClr val="tx1"/>
                </a:solidFill>
              </a:rPr>
              <a:t> = 'figure'), 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Output(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component_id</a:t>
            </a:r>
            <a:r>
              <a:rPr lang="en-US" altLang="ko-KR" sz="1000" dirty="0" smtClean="0">
                <a:solidFill>
                  <a:schemeClr val="tx1"/>
                </a:solidFill>
              </a:rPr>
              <a:t> = '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indicator_fra</a:t>
            </a:r>
            <a:r>
              <a:rPr lang="en-US" altLang="ko-KR" sz="1000" dirty="0" smtClean="0">
                <a:solidFill>
                  <a:schemeClr val="tx1"/>
                </a:solidFill>
              </a:rPr>
              <a:t>',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component_property</a:t>
            </a:r>
            <a:r>
              <a:rPr lang="en-US" altLang="ko-KR" sz="1000" dirty="0" smtClean="0">
                <a:solidFill>
                  <a:schemeClr val="tx1"/>
                </a:solidFill>
              </a:rPr>
              <a:t> = 'figure'), 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Output(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component_id</a:t>
            </a:r>
            <a:r>
              <a:rPr lang="en-US" altLang="ko-KR" sz="1000" dirty="0" smtClean="0">
                <a:solidFill>
                  <a:schemeClr val="tx1"/>
                </a:solidFill>
              </a:rPr>
              <a:t> = '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indicator_jpn</a:t>
            </a:r>
            <a:r>
              <a:rPr lang="en-US" altLang="ko-KR" sz="1000" dirty="0" smtClean="0">
                <a:solidFill>
                  <a:schemeClr val="tx1"/>
                </a:solidFill>
              </a:rPr>
              <a:t>',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component_property</a:t>
            </a:r>
            <a:r>
              <a:rPr lang="en-US" altLang="ko-KR" sz="1000" dirty="0" smtClean="0">
                <a:solidFill>
                  <a:schemeClr val="tx1"/>
                </a:solidFill>
              </a:rPr>
              <a:t> = 'figure'), 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Output(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component_id</a:t>
            </a:r>
            <a:r>
              <a:rPr lang="en-US" altLang="ko-KR" sz="1000" dirty="0" smtClean="0">
                <a:solidFill>
                  <a:schemeClr val="tx1"/>
                </a:solidFill>
              </a:rPr>
              <a:t> = '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indicator_gbr</a:t>
            </a:r>
            <a:r>
              <a:rPr lang="en-US" altLang="ko-KR" sz="1000" dirty="0" smtClean="0">
                <a:solidFill>
                  <a:schemeClr val="tx1"/>
                </a:solidFill>
              </a:rPr>
              <a:t>',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component_property</a:t>
            </a:r>
            <a:r>
              <a:rPr lang="en-US" altLang="ko-KR" sz="1000" dirty="0" smtClean="0">
                <a:solidFill>
                  <a:schemeClr val="tx1"/>
                </a:solidFill>
              </a:rPr>
              <a:t> = 'figure'), 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Output(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component_id</a:t>
            </a:r>
            <a:r>
              <a:rPr lang="en-US" altLang="ko-KR" sz="1000" dirty="0" smtClean="0">
                <a:solidFill>
                  <a:schemeClr val="tx1"/>
                </a:solidFill>
              </a:rPr>
              <a:t> = '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indicator_usa</a:t>
            </a:r>
            <a:r>
              <a:rPr lang="en-US" altLang="ko-KR" sz="1000" dirty="0" smtClean="0">
                <a:solidFill>
                  <a:schemeClr val="tx1"/>
                </a:solidFill>
              </a:rPr>
              <a:t>',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component_property</a:t>
            </a:r>
            <a:r>
              <a:rPr lang="en-US" altLang="ko-KR" sz="1000" dirty="0" smtClean="0">
                <a:solidFill>
                  <a:schemeClr val="tx1"/>
                </a:solidFill>
              </a:rPr>
              <a:t> = 'figure'), 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cxnSp>
        <p:nvCxnSpPr>
          <p:cNvPr id="22" name="직선 화살표 연결선 21"/>
          <p:cNvCxnSpPr>
            <a:stCxn id="14" idx="2"/>
            <a:endCxn id="17" idx="0"/>
          </p:cNvCxnSpPr>
          <p:nvPr/>
        </p:nvCxnSpPr>
        <p:spPr>
          <a:xfrm>
            <a:off x="7642798" y="2668460"/>
            <a:ext cx="0" cy="1030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000" y="3583638"/>
            <a:ext cx="3810653" cy="552227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551" y="4367584"/>
            <a:ext cx="4068450" cy="1462355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5331000" y="4689000"/>
            <a:ext cx="462359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Output(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component_id</a:t>
            </a:r>
            <a:r>
              <a:rPr lang="en-US" altLang="ko-KR" sz="1000" dirty="0" smtClean="0">
                <a:solidFill>
                  <a:schemeClr val="tx1"/>
                </a:solidFill>
              </a:rPr>
              <a:t> = 'line_5_nations',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component_property</a:t>
            </a:r>
            <a:r>
              <a:rPr lang="en-US" altLang="ko-KR" sz="1000" dirty="0" smtClean="0">
                <a:solidFill>
                  <a:schemeClr val="tx1"/>
                </a:solidFill>
              </a:rPr>
              <a:t> = 'figure'), 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cxnSp>
        <p:nvCxnSpPr>
          <p:cNvPr id="27" name="꺾인 연결선 26"/>
          <p:cNvCxnSpPr>
            <a:stCxn id="17" idx="1"/>
            <a:endCxn id="23" idx="3"/>
          </p:cNvCxnSpPr>
          <p:nvPr/>
        </p:nvCxnSpPr>
        <p:spPr>
          <a:xfrm rot="10800000">
            <a:off x="4326654" y="3859753"/>
            <a:ext cx="1004347" cy="2701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꺾인 연결선 28"/>
          <p:cNvCxnSpPr>
            <a:stCxn id="25" idx="1"/>
            <a:endCxn id="24" idx="3"/>
          </p:cNvCxnSpPr>
          <p:nvPr/>
        </p:nvCxnSpPr>
        <p:spPr>
          <a:xfrm rot="10800000" flipV="1">
            <a:off x="4521002" y="4812110"/>
            <a:ext cx="809999" cy="286651"/>
          </a:xfrm>
          <a:prstGeom prst="bentConnector3">
            <a:avLst>
              <a:gd name="adj1" fmla="val 657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41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66</Words>
  <Application>Microsoft Office PowerPoint</Application>
  <PresentationFormat>와이드스크린</PresentationFormat>
  <Paragraphs>13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standard</dc:creator>
  <cp:lastModifiedBy>standard</cp:lastModifiedBy>
  <cp:revision>4</cp:revision>
  <dcterms:created xsi:type="dcterms:W3CDTF">2023-01-08T12:41:12Z</dcterms:created>
  <dcterms:modified xsi:type="dcterms:W3CDTF">2023-01-08T13:57:13Z</dcterms:modified>
</cp:coreProperties>
</file>