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24219-A0D4-4B25-94C1-6541E58D636B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CF62B-2F4B-416A-9548-7D6ECFE59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5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8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9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B2C5C-37C5-4979-9F97-7C0ECFA598B0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4692-4B88-40E6-9632-3FD7A9C5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0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1000" y="1269000"/>
            <a:ext cx="139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76370" y="1719000"/>
            <a:ext cx="184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 = ‘scatter’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76370" y="2629538"/>
            <a:ext cx="184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 = ‘</a:t>
            </a:r>
            <a:r>
              <a:rPr lang="en-US" altLang="ko-KR" dirty="0" err="1" smtClean="0"/>
              <a:t>markers+lines</a:t>
            </a:r>
            <a:r>
              <a:rPr lang="en-US" altLang="ko-KR" dirty="0" smtClean="0"/>
              <a:t>’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76370" y="3502409"/>
            <a:ext cx="184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marker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56000" y="3502409"/>
            <a:ext cx="166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 = '#264E86'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76370" y="4274741"/>
            <a:ext cx="184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56000" y="4274741"/>
            <a:ext cx="166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 = '#5E88FC'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56696" y="5043341"/>
            <a:ext cx="1665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dash = 'dash'</a:t>
            </a:r>
            <a:endParaRPr lang="ko-KR" altLang="en-US" dirty="0"/>
          </a:p>
        </p:txBody>
      </p:sp>
      <p:cxnSp>
        <p:nvCxnSpPr>
          <p:cNvPr id="21" name="꺾인 연결선 20"/>
          <p:cNvCxnSpPr>
            <a:stCxn id="4" idx="3"/>
            <a:endCxn id="5" idx="1"/>
          </p:cNvCxnSpPr>
          <p:nvPr/>
        </p:nvCxnSpPr>
        <p:spPr>
          <a:xfrm>
            <a:off x="2316000" y="1539000"/>
            <a:ext cx="860370" cy="450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3"/>
            <a:endCxn id="6" idx="1"/>
          </p:cNvCxnSpPr>
          <p:nvPr/>
        </p:nvCxnSpPr>
        <p:spPr>
          <a:xfrm>
            <a:off x="2316000" y="1539000"/>
            <a:ext cx="860370" cy="136053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3"/>
            <a:endCxn id="7" idx="1"/>
          </p:cNvCxnSpPr>
          <p:nvPr/>
        </p:nvCxnSpPr>
        <p:spPr>
          <a:xfrm>
            <a:off x="2316000" y="1539000"/>
            <a:ext cx="860370" cy="223340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4" idx="3"/>
            <a:endCxn id="9" idx="1"/>
          </p:cNvCxnSpPr>
          <p:nvPr/>
        </p:nvCxnSpPr>
        <p:spPr>
          <a:xfrm>
            <a:off x="2316000" y="1539000"/>
            <a:ext cx="860370" cy="300574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7" idx="3"/>
            <a:endCxn id="8" idx="1"/>
          </p:cNvCxnSpPr>
          <p:nvPr/>
        </p:nvCxnSpPr>
        <p:spPr>
          <a:xfrm>
            <a:off x="5021370" y="3772409"/>
            <a:ext cx="5346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9" idx="3"/>
            <a:endCxn id="10" idx="1"/>
          </p:cNvCxnSpPr>
          <p:nvPr/>
        </p:nvCxnSpPr>
        <p:spPr>
          <a:xfrm>
            <a:off x="5021370" y="4544741"/>
            <a:ext cx="5346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3"/>
            <a:endCxn id="11" idx="1"/>
          </p:cNvCxnSpPr>
          <p:nvPr/>
        </p:nvCxnSpPr>
        <p:spPr>
          <a:xfrm>
            <a:off x="5021370" y="4544741"/>
            <a:ext cx="535326" cy="76860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946000" y="1372998"/>
            <a:ext cx="4455000" cy="4486002"/>
          </a:xfrm>
          <a:prstGeom prst="roundRect">
            <a:avLst>
              <a:gd name="adj" fmla="val 76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38537" y="1179000"/>
            <a:ext cx="9292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Trace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12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921000" y="355002"/>
            <a:ext cx="10439304" cy="4738998"/>
            <a:chOff x="921000" y="355002"/>
            <a:chExt cx="10439304" cy="4738998"/>
          </a:xfrm>
        </p:grpSpPr>
        <p:sp>
          <p:nvSpPr>
            <p:cNvPr id="4" name="직사각형 3"/>
            <p:cNvSpPr/>
            <p:nvPr/>
          </p:nvSpPr>
          <p:spPr>
            <a:xfrm>
              <a:off x="921000" y="999000"/>
              <a:ext cx="1395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76370" y="1899000"/>
              <a:ext cx="1845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type = ‘scatter’ 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76370" y="2809538"/>
              <a:ext cx="1845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 = ‘markers’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76370" y="3682409"/>
              <a:ext cx="1845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marker 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56000" y="3682409"/>
              <a:ext cx="131037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color = '#264E86'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90304" y="3682409"/>
              <a:ext cx="1845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line 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869934" y="3682409"/>
              <a:ext cx="131037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color = '#5E88FC'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870630" y="4451009"/>
              <a:ext cx="131037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dash = 'dash'</a:t>
              </a:r>
              <a:endParaRPr lang="ko-KR" altLang="en-US" dirty="0"/>
            </a:p>
          </p:txBody>
        </p:sp>
        <p:cxnSp>
          <p:nvCxnSpPr>
            <p:cNvPr id="21" name="꺾인 연결선 20"/>
            <p:cNvCxnSpPr>
              <a:stCxn id="4" idx="3"/>
              <a:endCxn id="5" idx="1"/>
            </p:cNvCxnSpPr>
            <p:nvPr/>
          </p:nvCxnSpPr>
          <p:spPr>
            <a:xfrm>
              <a:off x="2316000" y="1269000"/>
              <a:ext cx="860370" cy="9000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4" idx="3"/>
              <a:endCxn id="6" idx="1"/>
            </p:cNvCxnSpPr>
            <p:nvPr/>
          </p:nvCxnSpPr>
          <p:spPr>
            <a:xfrm>
              <a:off x="2316000" y="1269000"/>
              <a:ext cx="860370" cy="1810538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4" idx="3"/>
              <a:endCxn id="7" idx="1"/>
            </p:cNvCxnSpPr>
            <p:nvPr/>
          </p:nvCxnSpPr>
          <p:spPr>
            <a:xfrm>
              <a:off x="2316000" y="1269000"/>
              <a:ext cx="860370" cy="2683409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7" idx="3"/>
              <a:endCxn id="8" idx="1"/>
            </p:cNvCxnSpPr>
            <p:nvPr/>
          </p:nvCxnSpPr>
          <p:spPr>
            <a:xfrm>
              <a:off x="5021370" y="3952409"/>
              <a:ext cx="5346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9" idx="3"/>
              <a:endCxn id="10" idx="1"/>
            </p:cNvCxnSpPr>
            <p:nvPr/>
          </p:nvCxnSpPr>
          <p:spPr>
            <a:xfrm>
              <a:off x="9335304" y="3952409"/>
              <a:ext cx="5346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9" idx="3"/>
              <a:endCxn id="11" idx="1"/>
            </p:cNvCxnSpPr>
            <p:nvPr/>
          </p:nvCxnSpPr>
          <p:spPr>
            <a:xfrm>
              <a:off x="9335304" y="3952409"/>
              <a:ext cx="535326" cy="768600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7490304" y="1899000"/>
              <a:ext cx="1845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type = ‘scatter’ 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90304" y="2809538"/>
              <a:ext cx="1845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 = ‘lines’ </a:t>
              </a:r>
              <a:endParaRPr lang="ko-KR" altLang="en-US" dirty="0"/>
            </a:p>
          </p:txBody>
        </p:sp>
        <p:cxnSp>
          <p:nvCxnSpPr>
            <p:cNvPr id="3" name="꺾인 연결선 2"/>
            <p:cNvCxnSpPr>
              <a:stCxn id="4" idx="3"/>
              <a:endCxn id="18" idx="1"/>
            </p:cNvCxnSpPr>
            <p:nvPr/>
          </p:nvCxnSpPr>
          <p:spPr>
            <a:xfrm>
              <a:off x="2316000" y="1269000"/>
              <a:ext cx="5174304" cy="900000"/>
            </a:xfrm>
            <a:prstGeom prst="bentConnector3">
              <a:avLst>
                <a:gd name="adj1" fmla="val 9237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4" idx="3"/>
              <a:endCxn id="19" idx="1"/>
            </p:cNvCxnSpPr>
            <p:nvPr/>
          </p:nvCxnSpPr>
          <p:spPr>
            <a:xfrm>
              <a:off x="2316000" y="1269000"/>
              <a:ext cx="5174304" cy="1810538"/>
            </a:xfrm>
            <a:prstGeom prst="bentConnector3">
              <a:avLst>
                <a:gd name="adj1" fmla="val 92565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4" idx="3"/>
              <a:endCxn id="9" idx="1"/>
            </p:cNvCxnSpPr>
            <p:nvPr/>
          </p:nvCxnSpPr>
          <p:spPr>
            <a:xfrm>
              <a:off x="2316000" y="1269000"/>
              <a:ext cx="5174304" cy="2683409"/>
            </a:xfrm>
            <a:prstGeom prst="bentConnector3">
              <a:avLst>
                <a:gd name="adj1" fmla="val 9237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946000" y="549000"/>
              <a:ext cx="4050000" cy="4320000"/>
            </a:xfrm>
            <a:prstGeom prst="roundRect">
              <a:avLst>
                <a:gd name="adj" fmla="val 768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310304" y="549000"/>
              <a:ext cx="4050000" cy="4545000"/>
            </a:xfrm>
            <a:prstGeom prst="roundRect">
              <a:avLst>
                <a:gd name="adj" fmla="val 768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38537" y="355002"/>
              <a:ext cx="9292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Trace 0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70689" y="364334"/>
              <a:ext cx="9292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Trace 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40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</cp:revision>
  <dcterms:created xsi:type="dcterms:W3CDTF">2022-11-26T14:55:49Z</dcterms:created>
  <dcterms:modified xsi:type="dcterms:W3CDTF">2022-11-26T17:01:02Z</dcterms:modified>
</cp:coreProperties>
</file>