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0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8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9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4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3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5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9A67-F083-46E9-9FDF-D0771A97753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4DAB9-BCD2-44E0-B7A4-B414F31B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6000" y="639000"/>
            <a:ext cx="10575000" cy="5475524"/>
            <a:chOff x="156000" y="639000"/>
            <a:chExt cx="10575000" cy="5475524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741000" y="954000"/>
              <a:ext cx="45000" cy="5160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5758500" y="954000"/>
              <a:ext cx="22500" cy="5160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8121000" y="954000"/>
              <a:ext cx="0" cy="5160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0708501" y="954000"/>
              <a:ext cx="22499" cy="5160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86000" y="954000"/>
              <a:ext cx="9945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41000" y="3564000"/>
              <a:ext cx="9945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41000" y="4779000"/>
              <a:ext cx="9945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41000" y="6114524"/>
              <a:ext cx="99787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67969" y="6390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0.5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81000" y="639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0.25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01000" y="639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0.25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319" y="1966675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0.5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6000" y="3969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0.25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6000" y="5229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0.25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51000" y="398683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plotly_empty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1000" y="5219668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plotly_empty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01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3</cp:revision>
  <dcterms:created xsi:type="dcterms:W3CDTF">2022-11-30T04:39:05Z</dcterms:created>
  <dcterms:modified xsi:type="dcterms:W3CDTF">2022-11-30T09:01:34Z</dcterms:modified>
</cp:coreProperties>
</file>