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9" d="100"/>
          <a:sy n="79" d="100"/>
        </p:scale>
        <p:origin x="77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2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0532-A6D4-4250-BED2-DE376C78C0B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8FCD-4A6A-40C3-BE19-DB1939B42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911000" y="1004109"/>
            <a:ext cx="9053952" cy="4953646"/>
            <a:chOff x="1911000" y="1004109"/>
            <a:chExt cx="9053952" cy="49536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076325"/>
              <a:ext cx="7620000" cy="47053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911000" y="1004109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radialaxis.ticklabel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0687" y="2249668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radialaxis.line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18" idx="2"/>
            </p:cNvCxnSpPr>
            <p:nvPr/>
          </p:nvCxnSpPr>
          <p:spPr>
            <a:xfrm rot="16200000" flipH="1">
              <a:off x="3510461" y="798460"/>
              <a:ext cx="435558" cy="158552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9" idx="2"/>
            </p:cNvCxnSpPr>
            <p:nvPr/>
          </p:nvCxnSpPr>
          <p:spPr>
            <a:xfrm rot="16200000" flipH="1">
              <a:off x="3466254" y="2104255"/>
              <a:ext cx="360000" cy="1389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46642" y="4869000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radialaxis.grid</a:t>
              </a:r>
              <a:endParaRPr lang="ko-KR" altLang="en-US" dirty="0"/>
            </a:p>
          </p:txBody>
        </p:sp>
        <p:cxnSp>
          <p:nvCxnSpPr>
            <p:cNvPr id="34" name="꺾인 연결선 33"/>
            <p:cNvCxnSpPr>
              <a:stCxn id="30" idx="0"/>
            </p:cNvCxnSpPr>
            <p:nvPr/>
          </p:nvCxnSpPr>
          <p:spPr>
            <a:xfrm rot="5400000" flipH="1" flipV="1">
              <a:off x="3511255" y="3544257"/>
              <a:ext cx="764999" cy="188448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56000" y="1004109"/>
              <a:ext cx="1771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angularaxis.line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35" idx="1"/>
            </p:cNvCxnSpPr>
            <p:nvPr/>
          </p:nvCxnSpPr>
          <p:spPr>
            <a:xfrm rot="10800000" flipV="1">
              <a:off x="6906000" y="1188775"/>
              <a:ext cx="1350000" cy="219522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706000" y="4104001"/>
              <a:ext cx="2258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angularaxis.ticklabel</a:t>
              </a:r>
              <a:endParaRPr lang="ko-KR" altLang="en-US" dirty="0"/>
            </a:p>
          </p:txBody>
        </p:sp>
        <p:cxnSp>
          <p:nvCxnSpPr>
            <p:cNvPr id="45" name="꺾인 연결선 44"/>
            <p:cNvCxnSpPr>
              <a:stCxn id="43" idx="1"/>
            </p:cNvCxnSpPr>
            <p:nvPr/>
          </p:nvCxnSpPr>
          <p:spPr>
            <a:xfrm rot="10800000">
              <a:off x="8031000" y="3564019"/>
              <a:ext cx="675000" cy="72464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706000" y="2009388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angularaxis.grid</a:t>
              </a:r>
              <a:endParaRPr lang="ko-KR" altLang="en-US" dirty="0"/>
            </a:p>
          </p:txBody>
        </p:sp>
        <p:cxnSp>
          <p:nvCxnSpPr>
            <p:cNvPr id="50" name="꺾인 연결선 49"/>
            <p:cNvCxnSpPr/>
            <p:nvPr/>
          </p:nvCxnSpPr>
          <p:spPr>
            <a:xfrm rot="10800000" flipV="1">
              <a:off x="7356000" y="2194052"/>
              <a:ext cx="1350000" cy="184668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4258086" y="1285052"/>
              <a:ext cx="4151164" cy="4151164"/>
            </a:xfrm>
            <a:prstGeom prst="ellipse">
              <a:avLst/>
            </a:prstGeom>
            <a:noFill/>
            <a:ln w="1460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6340664" y="3323496"/>
              <a:ext cx="0" cy="2025000"/>
            </a:xfrm>
            <a:prstGeom prst="line">
              <a:avLst/>
            </a:prstGeom>
            <a:ln w="1047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841787" y="558842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angularaxis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4278" y="5588423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radialaxis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endCxn id="55" idx="1"/>
            </p:cNvCxnSpPr>
            <p:nvPr/>
          </p:nvCxnSpPr>
          <p:spPr>
            <a:xfrm>
              <a:off x="6340664" y="4689000"/>
              <a:ext cx="1501123" cy="108408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56" idx="3"/>
            </p:cNvCxnSpPr>
            <p:nvPr/>
          </p:nvCxnSpPr>
          <p:spPr>
            <a:xfrm rot="10800000" flipV="1">
              <a:off x="3905938" y="5387211"/>
              <a:ext cx="1740063" cy="38587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73896" y="1359000"/>
            <a:ext cx="5988658" cy="495000"/>
            <a:chOff x="2811000" y="1359000"/>
            <a:chExt cx="5988658" cy="495000"/>
          </a:xfrm>
        </p:grpSpPr>
        <p:sp>
          <p:nvSpPr>
            <p:cNvPr id="4" name="직사각형 3"/>
            <p:cNvSpPr/>
            <p:nvPr/>
          </p:nvSpPr>
          <p:spPr>
            <a:xfrm>
              <a:off x="2811000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64171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공학계열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1000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사회계열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74171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…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38316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300" dirty="0">
                  <a:solidFill>
                    <a:schemeClr val="tx1"/>
                  </a:solidFill>
                </a:rPr>
                <a:t>컴퓨터</a:t>
              </a:r>
              <a:r>
                <a:rPr lang="en-US" altLang="ko-KR" sz="1200" spc="-300" dirty="0">
                  <a:solidFill>
                    <a:schemeClr val="tx1"/>
                  </a:solidFill>
                </a:rPr>
                <a:t>·</a:t>
              </a:r>
              <a:r>
                <a:rPr lang="ko-KR" altLang="en-US" sz="1200" spc="-300" dirty="0" smtClean="0">
                  <a:solidFill>
                    <a:schemeClr val="tx1"/>
                  </a:solidFill>
                </a:rPr>
                <a:t>통신</a:t>
              </a:r>
              <a:endParaRPr lang="ko-KR" altLang="en-US" sz="1200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091487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…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44658" y="1359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smtClean="0">
                  <a:solidFill>
                    <a:schemeClr val="tx1"/>
                  </a:solidFill>
                </a:rPr>
                <a:t>인문과학</a:t>
              </a:r>
              <a:endParaRPr lang="ko-KR" altLang="en-US" sz="1200" spc="-1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173896" y="2664000"/>
            <a:ext cx="5988658" cy="495000"/>
            <a:chOff x="2811000" y="2664000"/>
            <a:chExt cx="5988658" cy="495000"/>
          </a:xfrm>
        </p:grpSpPr>
        <p:sp>
          <p:nvSpPr>
            <p:cNvPr id="11" name="직사각형 10"/>
            <p:cNvSpPr/>
            <p:nvPr/>
          </p:nvSpPr>
          <p:spPr>
            <a:xfrm>
              <a:off x="2811000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‘’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4171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21000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71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…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38316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공학계열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91487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…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44658" y="2664000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인문계열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73896" y="3969194"/>
            <a:ext cx="5988658" cy="495000"/>
            <a:chOff x="2811000" y="3969194"/>
            <a:chExt cx="5988658" cy="495000"/>
          </a:xfrm>
        </p:grpSpPr>
        <p:sp>
          <p:nvSpPr>
            <p:cNvPr id="18" name="직사각형 17"/>
            <p:cNvSpPr/>
            <p:nvPr/>
          </p:nvSpPr>
          <p:spPr>
            <a:xfrm>
              <a:off x="2811000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85398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4171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26093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21000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17749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71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38316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6261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91487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944658" y="3969194"/>
              <a:ext cx="855000" cy="49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3036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9100" y="142183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labels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1000" y="2726834"/>
            <a:ext cx="95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parents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5696" y="4031834"/>
            <a:ext cx="82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values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2" t="3138" r="18504" b="6964"/>
          <a:stretch/>
        </p:blipFill>
        <p:spPr>
          <a:xfrm>
            <a:off x="7536000" y="796499"/>
            <a:ext cx="4365000" cy="423000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56000" y="1224000"/>
            <a:ext cx="1042151" cy="337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51000" y="864000"/>
            <a:ext cx="8055000" cy="2025000"/>
            <a:chOff x="1551000" y="864000"/>
            <a:chExt cx="8055000" cy="2025000"/>
          </a:xfrm>
        </p:grpSpPr>
        <p:cxnSp>
          <p:nvCxnSpPr>
            <p:cNvPr id="39" name="직선 연결선 38"/>
            <p:cNvCxnSpPr/>
            <p:nvPr/>
          </p:nvCxnSpPr>
          <p:spPr>
            <a:xfrm flipV="1">
              <a:off x="1551000" y="864000"/>
              <a:ext cx="0" cy="36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551000" y="864000"/>
              <a:ext cx="6075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7626000" y="864000"/>
              <a:ext cx="1980000" cy="2025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2790320" y="1216239"/>
            <a:ext cx="1042151" cy="337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311395" y="593999"/>
            <a:ext cx="5799605" cy="1395001"/>
            <a:chOff x="3311395" y="593999"/>
            <a:chExt cx="5799605" cy="1395001"/>
          </a:xfrm>
        </p:grpSpPr>
        <p:cxnSp>
          <p:nvCxnSpPr>
            <p:cNvPr id="47" name="직선 연결선 46"/>
            <p:cNvCxnSpPr>
              <a:stCxn id="45" idx="0"/>
            </p:cNvCxnSpPr>
            <p:nvPr/>
          </p:nvCxnSpPr>
          <p:spPr>
            <a:xfrm flipH="1" flipV="1">
              <a:off x="3311395" y="594000"/>
              <a:ext cx="1" cy="622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311395" y="594000"/>
              <a:ext cx="48546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8175145" y="593999"/>
              <a:ext cx="935855" cy="1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4506722" y="1223999"/>
            <a:ext cx="1042151" cy="337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27797" y="2664000"/>
            <a:ext cx="6288203" cy="2520000"/>
            <a:chOff x="5027797" y="2664000"/>
            <a:chExt cx="6288203" cy="2520000"/>
          </a:xfrm>
        </p:grpSpPr>
        <p:cxnSp>
          <p:nvCxnSpPr>
            <p:cNvPr id="57" name="직선 연결선 56"/>
            <p:cNvCxnSpPr>
              <a:stCxn id="55" idx="2"/>
            </p:cNvCxnSpPr>
            <p:nvPr/>
          </p:nvCxnSpPr>
          <p:spPr>
            <a:xfrm flipH="1">
              <a:off x="5027797" y="4598999"/>
              <a:ext cx="1" cy="58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027797" y="5184000"/>
              <a:ext cx="34982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V="1">
              <a:off x="8526000" y="2664000"/>
              <a:ext cx="2790000" cy="252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6213978" y="1216239"/>
            <a:ext cx="1042151" cy="337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6735053" y="4216500"/>
            <a:ext cx="4175947" cy="1282500"/>
            <a:chOff x="6735053" y="4216500"/>
            <a:chExt cx="4175947" cy="1282500"/>
          </a:xfrm>
        </p:grpSpPr>
        <p:cxnSp>
          <p:nvCxnSpPr>
            <p:cNvPr id="68" name="직선 연결선 67"/>
            <p:cNvCxnSpPr>
              <a:stCxn id="66" idx="2"/>
            </p:cNvCxnSpPr>
            <p:nvPr/>
          </p:nvCxnSpPr>
          <p:spPr>
            <a:xfrm flipH="1">
              <a:off x="6735053" y="4591239"/>
              <a:ext cx="1" cy="907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735053" y="5499000"/>
              <a:ext cx="32759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V="1">
              <a:off x="10011000" y="4216500"/>
              <a:ext cx="900000" cy="1282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17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32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11</cp:revision>
  <dcterms:created xsi:type="dcterms:W3CDTF">2022-12-09T10:49:33Z</dcterms:created>
  <dcterms:modified xsi:type="dcterms:W3CDTF">2022-12-15T13:24:29Z</dcterms:modified>
</cp:coreProperties>
</file>