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00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110" y="149"/>
      </p:cViewPr>
      <p:guideLst>
        <p:guide orient="horz" pos="2387"/>
        <p:guide pos="3840"/>
        <p:guide orient="horz" pos="2500"/>
        <p:guide orient="horz" pos="2273"/>
        <p:guide pos="3727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9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7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1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6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9DEB-ADAB-4B4F-B76A-23BE5C73F75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A51B-2CB6-478F-BCB8-CEEA03BF5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8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8" y="764671"/>
            <a:ext cx="4455612" cy="28443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00" y="3968750"/>
            <a:ext cx="4455613" cy="28443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52" y="3968750"/>
            <a:ext cx="4453548" cy="2843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7482" y="401497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hovermode</a:t>
            </a:r>
            <a:r>
              <a:rPr lang="en-US" altLang="ko-KR" sz="1100" dirty="0" smtClean="0"/>
              <a:t> = ‘x’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881870" y="401497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hovermode</a:t>
            </a:r>
            <a:r>
              <a:rPr lang="en-US" altLang="ko-KR" sz="1100" dirty="0" smtClean="0"/>
              <a:t> = ‘y’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823025" y="3658558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hovermode</a:t>
            </a:r>
            <a:r>
              <a:rPr lang="en-US" altLang="ko-KR" sz="1100" dirty="0" smtClean="0"/>
              <a:t> = ‘x unified’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637412" y="3658558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hovermode</a:t>
            </a:r>
            <a:r>
              <a:rPr lang="en-US" altLang="ko-KR" sz="1100" dirty="0" smtClean="0"/>
              <a:t> = ‘y unified’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16" y="764671"/>
            <a:ext cx="5530097" cy="28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52488" y="2224088"/>
            <a:ext cx="10943229" cy="3130550"/>
            <a:chOff x="852488" y="2224088"/>
            <a:chExt cx="10943229" cy="3130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488" y="2224088"/>
              <a:ext cx="5064125" cy="3130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000" y="2224088"/>
              <a:ext cx="5069717" cy="3130550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5196000" y="3294000"/>
              <a:ext cx="1440000" cy="990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ícone de zoom 1505025 Vetor no Vecteezy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250" y="3290845"/>
              <a:ext cx="1123500" cy="112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61000" y="4914000"/>
              <a:ext cx="4095000" cy="44063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1000" y="4914000"/>
              <a:ext cx="4095000" cy="44063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18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36840" y="2215959"/>
            <a:ext cx="11074160" cy="3191421"/>
            <a:chOff x="736840" y="2215959"/>
            <a:chExt cx="11074160" cy="31914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6875" y="2215959"/>
              <a:ext cx="5064125" cy="313055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40" y="2224088"/>
              <a:ext cx="5149443" cy="3183292"/>
            </a:xfrm>
            <a:prstGeom prst="rect">
              <a:avLst/>
            </a:prstGeom>
          </p:spPr>
        </p:pic>
        <p:sp>
          <p:nvSpPr>
            <p:cNvPr id="6" name="오른쪽 화살표 5"/>
            <p:cNvSpPr/>
            <p:nvPr/>
          </p:nvSpPr>
          <p:spPr>
            <a:xfrm>
              <a:off x="5196000" y="3294000"/>
              <a:ext cx="1440000" cy="990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ícone de zoom 1505025 Vetor no Vecteezy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250" y="3290845"/>
              <a:ext cx="1123500" cy="112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861000" y="4914000"/>
              <a:ext cx="4095000" cy="44063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11000" y="4914000"/>
              <a:ext cx="4095000" cy="44063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6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875/1*5Otxm0AT2hes1ZzYPfl3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769" y="1242446"/>
            <a:ext cx="4393245" cy="34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3772154" y="1628806"/>
            <a:ext cx="7048846" cy="3510194"/>
            <a:chOff x="3772154" y="1629000"/>
            <a:chExt cx="7048846" cy="3510194"/>
          </a:xfrm>
        </p:grpSpPr>
        <p:grpSp>
          <p:nvGrpSpPr>
            <p:cNvPr id="6" name="그룹 5"/>
            <p:cNvGrpSpPr/>
            <p:nvPr/>
          </p:nvGrpSpPr>
          <p:grpSpPr>
            <a:xfrm>
              <a:off x="4611000" y="2034000"/>
              <a:ext cx="5988658" cy="495000"/>
              <a:chOff x="2811000" y="1359000"/>
              <a:chExt cx="5988658" cy="4950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811000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664171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521000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374171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238316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pc="-3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spc="-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091487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944658" y="1359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pc="-15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spc="-1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611000" y="3339000"/>
              <a:ext cx="5988658" cy="495000"/>
              <a:chOff x="2811000" y="2664000"/>
              <a:chExt cx="5988658" cy="4950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811000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664171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21000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374171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238316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091487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944658" y="2664000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611000" y="4644194"/>
              <a:ext cx="5988658" cy="495000"/>
              <a:chOff x="2811000" y="3969194"/>
              <a:chExt cx="5988658" cy="49500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811000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664171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521000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374171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238316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091487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944658" y="3969194"/>
                <a:ext cx="855000" cy="49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772154" y="2096834"/>
              <a:ext cx="865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source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01811" y="3401834"/>
              <a:ext cx="806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target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2800" y="4706834"/>
              <a:ext cx="824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values</a:t>
              </a:r>
              <a:endParaRPr lang="ko-KR" altLang="en-US" dirty="0"/>
            </a:p>
          </p:txBody>
        </p:sp>
        <p:cxnSp>
          <p:nvCxnSpPr>
            <p:cNvPr id="37" name="직선 화살표 연결선 36"/>
            <p:cNvCxnSpPr>
              <a:stCxn id="7" idx="2"/>
              <a:endCxn id="15" idx="0"/>
            </p:cNvCxnSpPr>
            <p:nvPr/>
          </p:nvCxnSpPr>
          <p:spPr>
            <a:xfrm>
              <a:off x="5038500" y="2529000"/>
              <a:ext cx="0" cy="8100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8" idx="2"/>
              <a:endCxn id="16" idx="0"/>
            </p:cNvCxnSpPr>
            <p:nvPr/>
          </p:nvCxnSpPr>
          <p:spPr>
            <a:xfrm>
              <a:off x="5891671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9" idx="2"/>
              <a:endCxn id="17" idx="0"/>
            </p:cNvCxnSpPr>
            <p:nvPr/>
          </p:nvCxnSpPr>
          <p:spPr>
            <a:xfrm>
              <a:off x="6748500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8" idx="0"/>
            </p:cNvCxnSpPr>
            <p:nvPr/>
          </p:nvCxnSpPr>
          <p:spPr>
            <a:xfrm>
              <a:off x="7601671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1" idx="2"/>
              <a:endCxn id="19" idx="0"/>
            </p:cNvCxnSpPr>
            <p:nvPr/>
          </p:nvCxnSpPr>
          <p:spPr>
            <a:xfrm>
              <a:off x="8465816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2" idx="2"/>
              <a:endCxn id="20" idx="0"/>
            </p:cNvCxnSpPr>
            <p:nvPr/>
          </p:nvCxnSpPr>
          <p:spPr>
            <a:xfrm>
              <a:off x="9318987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3" idx="2"/>
              <a:endCxn id="21" idx="0"/>
            </p:cNvCxnSpPr>
            <p:nvPr/>
          </p:nvCxnSpPr>
          <p:spPr>
            <a:xfrm>
              <a:off x="10172158" y="2529000"/>
              <a:ext cx="0" cy="81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4340871" y="1629000"/>
              <a:ext cx="6480129" cy="2475000"/>
            </a:xfrm>
            <a:prstGeom prst="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꺾인 연결선 53"/>
            <p:cNvCxnSpPr>
              <a:stCxn id="50" idx="3"/>
              <a:endCxn id="29" idx="3"/>
            </p:cNvCxnSpPr>
            <p:nvPr/>
          </p:nvCxnSpPr>
          <p:spPr>
            <a:xfrm flipH="1">
              <a:off x="10599658" y="2866500"/>
              <a:ext cx="221342" cy="2025194"/>
            </a:xfrm>
            <a:prstGeom prst="bentConnector3">
              <a:avLst>
                <a:gd name="adj1" fmla="val -196564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37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46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9</cp:revision>
  <dcterms:created xsi:type="dcterms:W3CDTF">2022-12-13T03:50:51Z</dcterms:created>
  <dcterms:modified xsi:type="dcterms:W3CDTF">2022-12-15T13:24:25Z</dcterms:modified>
</cp:coreProperties>
</file>