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5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1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5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8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5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0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8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B6D1-11F0-46F9-9FBB-2086B04EE34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F64D-6D65-413C-B32B-E2B61BFA9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60" y="414000"/>
            <a:ext cx="4415487" cy="26129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830829"/>
            <a:ext cx="3840813" cy="4945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60" y="3258609"/>
            <a:ext cx="4415487" cy="29721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5826000" y="1720473"/>
            <a:ext cx="1440000" cy="943527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916000" y="3654000"/>
            <a:ext cx="1260000" cy="1090686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1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2</cp:revision>
  <dcterms:created xsi:type="dcterms:W3CDTF">2022-12-26T12:47:57Z</dcterms:created>
  <dcterms:modified xsi:type="dcterms:W3CDTF">2022-12-26T14:40:20Z</dcterms:modified>
</cp:coreProperties>
</file>