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0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1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8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6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4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6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8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2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8487-352C-4E95-95E8-A7E28A59E537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A618-34AE-4571-B1B2-DCAAA9A6D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90512"/>
            <a:ext cx="11201400" cy="627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803" y="1890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ggplot2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2009" y="189000"/>
            <a:ext cx="9989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Plot_ly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3802" y="616974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plot_geo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2877" y="6198155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plot_mapbox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25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2</cp:revision>
  <dcterms:created xsi:type="dcterms:W3CDTF">2022-12-27T13:19:53Z</dcterms:created>
  <dcterms:modified xsi:type="dcterms:W3CDTF">2022-12-27T13:47:14Z</dcterms:modified>
</cp:coreProperties>
</file>