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72" userDrawn="1">
          <p15:clr>
            <a:srgbClr val="A4A3A4"/>
          </p15:clr>
        </p15:guide>
        <p15:guide id="4" pos="1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8" d="100"/>
          <a:sy n="78" d="100"/>
        </p:scale>
        <p:origin x="77" y="202"/>
      </p:cViewPr>
      <p:guideLst>
        <p:guide orient="horz" pos="998"/>
        <p:guide pos="3840"/>
        <p:guide pos="1572"/>
        <p:guide pos="1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A1D2-6245-4994-B218-E47BA62CD25F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335A-5563-487F-9F66-9EAFA2A34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32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A1D2-6245-4994-B218-E47BA62CD25F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335A-5563-487F-9F66-9EAFA2A34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6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A1D2-6245-4994-B218-E47BA62CD25F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335A-5563-487F-9F66-9EAFA2A34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4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A1D2-6245-4994-B218-E47BA62CD25F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335A-5563-487F-9F66-9EAFA2A34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01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A1D2-6245-4994-B218-E47BA62CD25F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335A-5563-487F-9F66-9EAFA2A34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A1D2-6245-4994-B218-E47BA62CD25F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335A-5563-487F-9F66-9EAFA2A34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A1D2-6245-4994-B218-E47BA62CD25F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335A-5563-487F-9F66-9EAFA2A34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A1D2-6245-4994-B218-E47BA62CD25F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335A-5563-487F-9F66-9EAFA2A34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8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A1D2-6245-4994-B218-E47BA62CD25F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335A-5563-487F-9F66-9EAFA2A34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6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A1D2-6245-4994-B218-E47BA62CD25F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335A-5563-487F-9F66-9EAFA2A34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3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A1D2-6245-4994-B218-E47BA62CD25F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335A-5563-487F-9F66-9EAFA2A34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7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0A1D2-6245-4994-B218-E47BA62CD25F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335A-5563-487F-9F66-9EAFA2A34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0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179000"/>
            <a:ext cx="953452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1000" y="42551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버튼컨트롤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28753" y="423393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슬라이더 컨트롤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16000" y="423904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드롭다운</a:t>
            </a:r>
            <a:r>
              <a:rPr lang="ko-KR" altLang="en-US" dirty="0" smtClean="0"/>
              <a:t> 컨트롤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25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26000" y="594000"/>
            <a:ext cx="9495000" cy="558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91000" y="1269000"/>
            <a:ext cx="8730000" cy="4905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073500" y="594000"/>
            <a:ext cx="0" cy="675000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40699" y="7290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10%(0.9~1)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4" idx="1"/>
          </p:cNvCxnSpPr>
          <p:nvPr/>
        </p:nvCxnSpPr>
        <p:spPr>
          <a:xfrm>
            <a:off x="1326000" y="3384000"/>
            <a:ext cx="765000" cy="0"/>
          </a:xfrm>
          <a:prstGeom prst="straightConnector1">
            <a:avLst/>
          </a:prstGeom>
          <a:ln w="127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93349" y="3452092"/>
            <a:ext cx="6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10%</a:t>
            </a:r>
          </a:p>
          <a:p>
            <a:r>
              <a:rPr lang="en-US" altLang="ko-KR" dirty="0" smtClean="0"/>
              <a:t>(0.1)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06582" y="2313332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ko-KR" altLang="en-US" dirty="0" smtClean="0"/>
              <a:t>축의 </a:t>
            </a:r>
            <a:r>
              <a:rPr lang="en-US" altLang="ko-KR" dirty="0" smtClean="0"/>
              <a:t>domain =(0, 0.9)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74196" y="3744000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축의 </a:t>
            </a:r>
            <a:r>
              <a:rPr lang="en-US" altLang="ko-KR" dirty="0" smtClean="0"/>
              <a:t>domain =(0.1, 1)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073500" y="1269000"/>
            <a:ext cx="0" cy="4905000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98690" y="177333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90%(0~0.9)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113050" y="3384000"/>
            <a:ext cx="8707950" cy="62834"/>
          </a:xfrm>
          <a:prstGeom prst="straightConnector1">
            <a:avLst/>
          </a:prstGeom>
          <a:ln w="127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32923" y="343646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90%(0~0.9)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47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38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5</cp:revision>
  <dcterms:created xsi:type="dcterms:W3CDTF">2022-12-22T12:30:33Z</dcterms:created>
  <dcterms:modified xsi:type="dcterms:W3CDTF">2022-12-22T14:48:43Z</dcterms:modified>
</cp:coreProperties>
</file>