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9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3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3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4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3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1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8978-DCB4-4ACA-8C1B-E3649B9F41C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F72A6-62AB-403B-B783-37009DCF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1451610" y="440766"/>
            <a:ext cx="10569178" cy="5997826"/>
            <a:chOff x="1451610" y="440766"/>
            <a:chExt cx="10569178" cy="5997826"/>
          </a:xfrm>
        </p:grpSpPr>
        <p:pic>
          <p:nvPicPr>
            <p:cNvPr id="1026" name="Picture 2" descr="(frefmodeBarButtonsToRemove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3287" y="440766"/>
              <a:ext cx="6000750" cy="83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302752" y="1097280"/>
              <a:ext cx="2308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Plotly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홈페이지 연결</a:t>
              </a:r>
              <a:endParaRPr lang="ko-KR" altLang="en-US" dirty="0"/>
            </a:p>
          </p:txBody>
        </p:sp>
        <p:cxnSp>
          <p:nvCxnSpPr>
            <p:cNvPr id="6" name="꺾인 연결선 5"/>
            <p:cNvCxnSpPr>
              <a:endCxn id="4" idx="1"/>
            </p:cNvCxnSpPr>
            <p:nvPr/>
          </p:nvCxnSpPr>
          <p:spPr>
            <a:xfrm>
              <a:off x="7982712" y="1097280"/>
              <a:ext cx="320040" cy="184666"/>
            </a:xfrm>
            <a:prstGeom prst="bentConnector3">
              <a:avLst>
                <a:gd name="adj1" fmla="val -14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Removing the plotly logo from the modebar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610" y="443512"/>
              <a:ext cx="6381750" cy="850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833360" y="1612250"/>
              <a:ext cx="2959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동일 </a:t>
              </a:r>
              <a:r>
                <a:rPr lang="en-US" altLang="ko-KR" dirty="0" smtClean="0"/>
                <a:t>X</a:t>
              </a:r>
              <a:r>
                <a:rPr lang="ko-KR" altLang="en-US" dirty="0" smtClean="0"/>
                <a:t>축 데이터들의 비교</a:t>
              </a:r>
              <a:endParaRPr lang="ko-KR" altLang="en-US" dirty="0"/>
            </a:p>
          </p:txBody>
        </p:sp>
        <p:cxnSp>
          <p:nvCxnSpPr>
            <p:cNvPr id="9" name="꺾인 연결선 8"/>
            <p:cNvCxnSpPr>
              <a:endCxn id="10" idx="1"/>
            </p:cNvCxnSpPr>
            <p:nvPr/>
          </p:nvCxnSpPr>
          <p:spPr>
            <a:xfrm rot="16200000" flipH="1">
              <a:off x="7247322" y="1210878"/>
              <a:ext cx="699636" cy="4724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33360" y="2092474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단일 </a:t>
              </a:r>
              <a:r>
                <a:rPr lang="en-US" altLang="ko-KR" dirty="0" smtClean="0"/>
                <a:t>X</a:t>
              </a:r>
              <a:r>
                <a:rPr lang="ko-KR" altLang="en-US" dirty="0" smtClean="0"/>
                <a:t>축 데이터의 비교</a:t>
              </a:r>
              <a:endParaRPr lang="ko-KR" altLang="en-US" dirty="0"/>
            </a:p>
          </p:txBody>
        </p:sp>
        <p:cxnSp>
          <p:nvCxnSpPr>
            <p:cNvPr id="12" name="꺾인 연결선 11"/>
            <p:cNvCxnSpPr>
              <a:endCxn id="13" idx="1"/>
            </p:cNvCxnSpPr>
            <p:nvPr/>
          </p:nvCxnSpPr>
          <p:spPr>
            <a:xfrm rot="16200000" flipH="1">
              <a:off x="6744766" y="1188546"/>
              <a:ext cx="1183540" cy="9936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833360" y="2572698"/>
              <a:ext cx="4187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X, Y</a:t>
              </a:r>
              <a:r>
                <a:rPr lang="ko-KR" altLang="en-US" dirty="0" smtClean="0"/>
                <a:t>축까지의 안내선</a:t>
              </a:r>
              <a:r>
                <a:rPr lang="en-US" altLang="ko-KR" dirty="0" smtClean="0"/>
                <a:t>(spike line)</a:t>
              </a:r>
              <a:r>
                <a:rPr lang="ko-KR" altLang="en-US" dirty="0" smtClean="0"/>
                <a:t>의 </a:t>
              </a:r>
              <a:r>
                <a:rPr lang="ko-KR" altLang="en-US" dirty="0" err="1" smtClean="0"/>
                <a:t>토글</a:t>
              </a:r>
              <a:endParaRPr lang="ko-KR" altLang="en-US" dirty="0"/>
            </a:p>
          </p:txBody>
        </p:sp>
        <p:cxnSp>
          <p:nvCxnSpPr>
            <p:cNvPr id="15" name="꺾인 연결선 14"/>
            <p:cNvCxnSpPr>
              <a:endCxn id="16" idx="1"/>
            </p:cNvCxnSpPr>
            <p:nvPr/>
          </p:nvCxnSpPr>
          <p:spPr>
            <a:xfrm rot="16200000" flipH="1">
              <a:off x="6189186" y="1113189"/>
              <a:ext cx="1663765" cy="16245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33360" y="3052921"/>
              <a:ext cx="1600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X, Y</a:t>
              </a:r>
              <a:r>
                <a:rPr lang="ko-KR" altLang="en-US" dirty="0" smtClean="0"/>
                <a:t>축의 리셋</a:t>
              </a:r>
              <a:endParaRPr lang="ko-KR" altLang="en-US" dirty="0"/>
            </a:p>
          </p:txBody>
        </p:sp>
        <p:cxnSp>
          <p:nvCxnSpPr>
            <p:cNvPr id="18" name="꺾인 연결선 17"/>
            <p:cNvCxnSpPr>
              <a:endCxn id="19" idx="1"/>
            </p:cNvCxnSpPr>
            <p:nvPr/>
          </p:nvCxnSpPr>
          <p:spPr>
            <a:xfrm>
              <a:off x="5550408" y="1093598"/>
              <a:ext cx="2282952" cy="2143989"/>
            </a:xfrm>
            <a:prstGeom prst="bentConnector3">
              <a:avLst>
                <a:gd name="adj1" fmla="val -4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833360" y="3564212"/>
              <a:ext cx="2374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X, Y</a:t>
              </a:r>
              <a:r>
                <a:rPr lang="ko-KR" altLang="en-US" dirty="0" smtClean="0"/>
                <a:t>축의 자동 스케일</a:t>
              </a:r>
              <a:endParaRPr lang="ko-KR" altLang="en-US" dirty="0"/>
            </a:p>
          </p:txBody>
        </p:sp>
        <p:cxnSp>
          <p:nvCxnSpPr>
            <p:cNvPr id="22" name="꺾인 연결선 21"/>
            <p:cNvCxnSpPr>
              <a:endCxn id="23" idx="1"/>
            </p:cNvCxnSpPr>
            <p:nvPr/>
          </p:nvCxnSpPr>
          <p:spPr>
            <a:xfrm>
              <a:off x="4956048" y="1093598"/>
              <a:ext cx="2877312" cy="2655280"/>
            </a:xfrm>
            <a:prstGeom prst="bentConnector3">
              <a:avLst>
                <a:gd name="adj1" fmla="val -2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33359" y="4080849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Zoom Out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33359" y="4595540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Zoom In</a:t>
              </a:r>
              <a:endParaRPr lang="ko-KR" altLang="en-US" dirty="0"/>
            </a:p>
          </p:txBody>
        </p:sp>
        <p:cxnSp>
          <p:nvCxnSpPr>
            <p:cNvPr id="26" name="꺾인 연결선 25"/>
            <p:cNvCxnSpPr>
              <a:endCxn id="27" idx="1"/>
            </p:cNvCxnSpPr>
            <p:nvPr/>
          </p:nvCxnSpPr>
          <p:spPr>
            <a:xfrm>
              <a:off x="4416552" y="1089919"/>
              <a:ext cx="3416807" cy="3175596"/>
            </a:xfrm>
            <a:prstGeom prst="bentConnector3">
              <a:avLst>
                <a:gd name="adj1" fmla="val -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endCxn id="28" idx="1"/>
            </p:cNvCxnSpPr>
            <p:nvPr/>
          </p:nvCxnSpPr>
          <p:spPr>
            <a:xfrm>
              <a:off x="3840480" y="1097280"/>
              <a:ext cx="3992879" cy="3682926"/>
            </a:xfrm>
            <a:prstGeom prst="bentConnector3">
              <a:avLst>
                <a:gd name="adj1" fmla="val 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833359" y="5106831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Panning</a:t>
              </a:r>
              <a:endParaRPr lang="ko-KR" altLang="en-US" dirty="0"/>
            </a:p>
          </p:txBody>
        </p:sp>
        <p:cxnSp>
          <p:nvCxnSpPr>
            <p:cNvPr id="34" name="꺾인 연결선 33"/>
            <p:cNvCxnSpPr>
              <a:endCxn id="35" idx="1"/>
            </p:cNvCxnSpPr>
            <p:nvPr/>
          </p:nvCxnSpPr>
          <p:spPr>
            <a:xfrm>
              <a:off x="3118104" y="1097280"/>
              <a:ext cx="4715255" cy="4194217"/>
            </a:xfrm>
            <a:prstGeom prst="bentConnector3">
              <a:avLst>
                <a:gd name="adj1" fmla="val -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833358" y="5585252"/>
              <a:ext cx="1863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Zoom(</a:t>
              </a:r>
              <a:r>
                <a:rPr lang="ko-KR" altLang="en-US" dirty="0" err="1" smtClean="0"/>
                <a:t>범위설정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38" name="꺾인 연결선 37"/>
            <p:cNvCxnSpPr>
              <a:endCxn id="39" idx="1"/>
            </p:cNvCxnSpPr>
            <p:nvPr/>
          </p:nvCxnSpPr>
          <p:spPr>
            <a:xfrm>
              <a:off x="2569464" y="1097280"/>
              <a:ext cx="5263894" cy="4672638"/>
            </a:xfrm>
            <a:prstGeom prst="bentConnector3">
              <a:avLst>
                <a:gd name="adj1" fmla="val -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833357" y="606926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시각화 저장</a:t>
              </a:r>
              <a:endParaRPr lang="ko-KR" altLang="en-US" dirty="0"/>
            </a:p>
          </p:txBody>
        </p:sp>
        <p:cxnSp>
          <p:nvCxnSpPr>
            <p:cNvPr id="42" name="꺾인 연결선 41"/>
            <p:cNvCxnSpPr>
              <a:endCxn id="43" idx="1"/>
            </p:cNvCxnSpPr>
            <p:nvPr/>
          </p:nvCxnSpPr>
          <p:spPr>
            <a:xfrm>
              <a:off x="1828800" y="1097280"/>
              <a:ext cx="6004557" cy="5156646"/>
            </a:xfrm>
            <a:prstGeom prst="bentConnector3">
              <a:avLst>
                <a:gd name="adj1" fmla="val -1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17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7</cp:revision>
  <dcterms:created xsi:type="dcterms:W3CDTF">2022-04-06T06:30:39Z</dcterms:created>
  <dcterms:modified xsi:type="dcterms:W3CDTF">2022-04-06T09:02:37Z</dcterms:modified>
</cp:coreProperties>
</file>