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4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3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7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04E-8826-48EA-B50E-EC643DD38DD3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198F-FAB3-4503-A9AA-566AAF957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4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뉴스토마토 ::: 청정언론, 싱싱한 뉴스, 멀티미디어 경제매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57" y="3429000"/>
            <a:ext cx="7783286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31506" y="6477000"/>
            <a:ext cx="33289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https://www.newstomato.com/readNews.aspx?no=1133988</a:t>
            </a:r>
            <a:endParaRPr lang="ko-KR" altLang="en-US" sz="900" dirty="0"/>
          </a:p>
        </p:txBody>
      </p:sp>
      <p:pic>
        <p:nvPicPr>
          <p:cNvPr id="1036" name="Picture 12" descr="원·달러 환율 1300원 공방전, 외환당국 10兆 투하…비어가는 달러 곳간 괜찮을까 - 조선비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24" y="700544"/>
            <a:ext cx="4083201" cy="21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99266" y="3005807"/>
            <a:ext cx="49387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https://biz.chosun.com/policy/policy_sub/2022/07/05/FM22H2FP6NBJNDDJB5GTICAOWE/</a:t>
            </a:r>
            <a:endParaRPr lang="ko-KR" altLang="en-US" sz="900" dirty="0"/>
          </a:p>
        </p:txBody>
      </p:sp>
      <p:pic>
        <p:nvPicPr>
          <p:cNvPr id="1038" name="Picture 14" descr="6월 외환보유액 94억달러 '급감' 금융위기후 최대 - munhw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701614"/>
            <a:ext cx="2733675" cy="21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48387" y="3005807"/>
            <a:ext cx="409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http://www.munhwa.com/news/view.html?no=2022070501031609317001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4335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원·달러 환율 1300원 공방전, 외환당국 10兆 투하…비어가는 달러 곳간 괜찮을까 - 조선비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74" y="1243469"/>
            <a:ext cx="9079628" cy="476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5581650" y="2771775"/>
            <a:ext cx="4848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81650" y="3333750"/>
            <a:ext cx="4848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81650" y="3705225"/>
            <a:ext cx="4848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0048875" y="2771775"/>
            <a:ext cx="0" cy="561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0048875" y="3333750"/>
            <a:ext cx="0" cy="37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10775" y="28670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74094" y="33337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89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nfovis-wiki.net/w/images/2/2e/Di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8906"/>
            <a:ext cx="5105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nfovis-wiki.net/w/images/1/1b/Di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413668"/>
            <a:ext cx="51054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2904" y="531495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Low data ink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1332" y="531495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High data 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47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612" y="710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녹</a:t>
            </a:r>
            <a:r>
              <a:rPr lang="ko-KR" altLang="en-US" dirty="0" smtClean="0"/>
              <a:t>색맹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7612" y="2217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</a:t>
            </a:r>
            <a:r>
              <a:rPr lang="ko-KR" altLang="en-US" dirty="0" err="1" smtClean="0"/>
              <a:t>색맹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7611" y="37234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청색맹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3026" y="5229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흑백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28600"/>
            <a:ext cx="6286500" cy="1333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734979"/>
            <a:ext cx="6286500" cy="1333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241358"/>
            <a:ext cx="6286500" cy="133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4747736"/>
            <a:ext cx="6286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6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8</cp:revision>
  <dcterms:created xsi:type="dcterms:W3CDTF">2023-01-05T05:20:16Z</dcterms:created>
  <dcterms:modified xsi:type="dcterms:W3CDTF">2023-01-05T08:52:59Z</dcterms:modified>
</cp:coreProperties>
</file>