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5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6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24F1-144E-47D6-8B63-BACBAA4D7B3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A1A9-B574-45D6-A75F-191E03A6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1570" y="518745"/>
            <a:ext cx="10360124" cy="7020910"/>
            <a:chOff x="841570" y="518745"/>
            <a:chExt cx="10360124" cy="70209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70" y="526634"/>
              <a:ext cx="3457484" cy="184752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80166" y="2373929"/>
              <a:ext cx="58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538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518746"/>
              <a:ext cx="2918078" cy="18633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71765" y="2373929"/>
              <a:ext cx="98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ESPN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730" y="518745"/>
              <a:ext cx="3005616" cy="185740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903347" y="2373929"/>
              <a:ext cx="125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NYTIMES</a:t>
              </a:r>
              <a:endParaRPr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571" y="2954682"/>
              <a:ext cx="3457484" cy="199691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817132" y="4951600"/>
              <a:ext cx="150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GUADIAN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4853" y="2954682"/>
              <a:ext cx="2913451" cy="199691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408398" y="4951600"/>
              <a:ext cx="150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Dot Matrix</a:t>
              </a:r>
              <a:endParaRPr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4101" y="2954683"/>
              <a:ext cx="3177593" cy="199691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859717" y="4951600"/>
              <a:ext cx="150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Dark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571" y="5524232"/>
              <a:ext cx="3457484" cy="16274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17132" y="7170323"/>
              <a:ext cx="150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Excel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79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</cp:revision>
  <dcterms:created xsi:type="dcterms:W3CDTF">2021-12-11T14:56:50Z</dcterms:created>
  <dcterms:modified xsi:type="dcterms:W3CDTF">2021-12-12T10:30:03Z</dcterms:modified>
</cp:coreProperties>
</file>