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4A5D-172C-4F20-B2B8-E631F238B01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6C139-AE36-4953-897A-DE3433D04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4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6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4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3285-7877-4746-AF97-9E79CFD7473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0B8C-8140-4C43-80A6-781D8A68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 rot="1425380">
            <a:off x="6367741" y="3478580"/>
            <a:ext cx="1711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96000" y="4149000"/>
            <a:ext cx="50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536000" y="4149000"/>
            <a:ext cx="216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095998" y="556992"/>
            <a:ext cx="2" cy="359200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1000" y="4104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49696" y="4104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7535999" y="835992"/>
            <a:ext cx="1" cy="331300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339050" y="835992"/>
            <a:ext cx="1196949" cy="27624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339050" y="3607941"/>
            <a:ext cx="1196950" cy="541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6095999" y="3598437"/>
            <a:ext cx="243051" cy="54105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8189" y="2050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5"/>
                </a:solidFill>
              </a:rPr>
              <a:t>산술평균</a:t>
            </a:r>
            <a:endParaRPr lang="en-US" altLang="ko-KR" sz="1400" dirty="0" smtClean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356012" y="2317111"/>
                <a:ext cx="47570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4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ko-KR" altLang="en-US" sz="1400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ko-KR" altLang="en-US" sz="1400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12" y="2317111"/>
                <a:ext cx="475707" cy="403316"/>
              </a:xfrm>
              <a:prstGeom prst="rect">
                <a:avLst/>
              </a:prstGeom>
              <a:blipFill>
                <a:blip r:embed="rId2"/>
                <a:stretch>
                  <a:fillRect l="-6410" r="-5128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195909" y="4224810"/>
                <a:ext cx="475707" cy="57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4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ko-KR" altLang="en-US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ko-KR" altLang="en-US" sz="140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400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09" y="4224810"/>
                <a:ext cx="475707" cy="578492"/>
              </a:xfrm>
              <a:prstGeom prst="rect">
                <a:avLst/>
              </a:prstGeom>
              <a:blipFill>
                <a:blip r:embed="rId3"/>
                <a:stretch>
                  <a:fillRect l="-6410" r="-5128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231000" y="43717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조화평균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1000" y="18663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/>
                </a:solidFill>
              </a:rPr>
              <a:t>기하평균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cxnSp>
        <p:nvCxnSpPr>
          <p:cNvPr id="49" name="직선 화살표 연결선 48"/>
          <p:cNvCxnSpPr>
            <a:endCxn id="41" idx="0"/>
          </p:cNvCxnSpPr>
          <p:nvPr/>
        </p:nvCxnSpPr>
        <p:spPr>
          <a:xfrm>
            <a:off x="6668308" y="2969496"/>
            <a:ext cx="14098" cy="14022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형 51"/>
          <p:cNvSpPr/>
          <p:nvPr/>
        </p:nvSpPr>
        <p:spPr>
          <a:xfrm>
            <a:off x="2496000" y="556992"/>
            <a:ext cx="7200000" cy="7184016"/>
          </a:xfrm>
          <a:prstGeom prst="pie">
            <a:avLst>
              <a:gd name="adj1" fmla="val 10799274"/>
              <a:gd name="adj2" fmla="val 215990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638957" y="2174103"/>
                <a:ext cx="606896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ko-KR" altLang="en-US" sz="140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ko-KR" altLang="en-US" sz="140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ko-KR" altLang="en-US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957" y="2174103"/>
                <a:ext cx="606896" cy="240835"/>
              </a:xfrm>
              <a:prstGeom prst="rect">
                <a:avLst/>
              </a:prstGeom>
              <a:blipFill>
                <a:blip r:embed="rId4"/>
                <a:stretch>
                  <a:fillRect r="-4000" b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42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89971" y="279000"/>
            <a:ext cx="8963333" cy="1989332"/>
            <a:chOff x="1047667" y="279000"/>
            <a:chExt cx="8963333" cy="1989332"/>
          </a:xfrm>
        </p:grpSpPr>
        <p:sp>
          <p:nvSpPr>
            <p:cNvPr id="4" name="직사각형 3"/>
            <p:cNvSpPr/>
            <p:nvPr/>
          </p:nvSpPr>
          <p:spPr>
            <a:xfrm>
              <a:off x="2136000" y="27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96000" y="27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1050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256000" y="27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1260</a:t>
              </a:r>
              <a:endParaRPr lang="ko-KR" altLang="en-US" dirty="0"/>
            </a:p>
          </p:txBody>
        </p:sp>
        <p:cxnSp>
          <p:nvCxnSpPr>
            <p:cNvPr id="12" name="구부러진 연결선 11"/>
            <p:cNvCxnSpPr/>
            <p:nvPr/>
          </p:nvCxnSpPr>
          <p:spPr>
            <a:xfrm rot="16200000" flipH="1">
              <a:off x="4543500" y="-171000"/>
              <a:ext cx="12700" cy="3060000"/>
            </a:xfrm>
            <a:prstGeom prst="curvedConnector3">
              <a:avLst>
                <a:gd name="adj1" fmla="val 443226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/>
            <p:nvPr/>
          </p:nvCxnSpPr>
          <p:spPr>
            <a:xfrm rot="16200000" flipH="1">
              <a:off x="7603500" y="-171000"/>
              <a:ext cx="12700" cy="3060000"/>
            </a:xfrm>
            <a:prstGeom prst="curvedConnector3">
              <a:avLst>
                <a:gd name="adj1" fmla="val 396774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17067" y="18990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+5%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3748" y="1899000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+20%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7667" y="634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실제값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21012" y="2484000"/>
            <a:ext cx="9101250" cy="1989332"/>
            <a:chOff x="932250" y="2438999"/>
            <a:chExt cx="9101250" cy="1989332"/>
          </a:xfrm>
        </p:grpSpPr>
        <p:sp>
          <p:nvSpPr>
            <p:cNvPr id="21" name="직사각형 20"/>
            <p:cNvSpPr/>
            <p:nvPr/>
          </p:nvSpPr>
          <p:spPr>
            <a:xfrm>
              <a:off x="2158500" y="2438999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18500" y="2438999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1125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8500" y="2438999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1265.625</a:t>
              </a:r>
              <a:endParaRPr lang="ko-KR" altLang="en-US" dirty="0"/>
            </a:p>
          </p:txBody>
        </p:sp>
        <p:cxnSp>
          <p:nvCxnSpPr>
            <p:cNvPr id="24" name="구부러진 연결선 23"/>
            <p:cNvCxnSpPr/>
            <p:nvPr/>
          </p:nvCxnSpPr>
          <p:spPr>
            <a:xfrm rot="16200000" flipH="1">
              <a:off x="4566000" y="1988999"/>
              <a:ext cx="12700" cy="3060000"/>
            </a:xfrm>
            <a:prstGeom prst="curvedConnector3">
              <a:avLst>
                <a:gd name="adj1" fmla="val 443226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/>
            <p:nvPr/>
          </p:nvCxnSpPr>
          <p:spPr>
            <a:xfrm rot="16200000" flipH="1">
              <a:off x="7626000" y="1988999"/>
              <a:ext cx="12700" cy="3060000"/>
            </a:xfrm>
            <a:prstGeom prst="curvedConnector3">
              <a:avLst>
                <a:gd name="adj1" fmla="val 396774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87282" y="405899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+12.5%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7282" y="4058999"/>
              <a:ext cx="970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+12.5%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250" y="27943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산술평균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6637" y="4689000"/>
            <a:ext cx="9090000" cy="1989332"/>
            <a:chOff x="909774" y="4689000"/>
            <a:chExt cx="9090000" cy="1989332"/>
          </a:xfrm>
        </p:grpSpPr>
        <p:sp>
          <p:nvSpPr>
            <p:cNvPr id="29" name="직사각형 28"/>
            <p:cNvSpPr/>
            <p:nvPr/>
          </p:nvSpPr>
          <p:spPr>
            <a:xfrm>
              <a:off x="2124774" y="468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84774" y="468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1122.5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244774" y="4689000"/>
              <a:ext cx="1755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1260.006</a:t>
              </a:r>
              <a:endParaRPr lang="ko-KR" altLang="en-US" dirty="0"/>
            </a:p>
          </p:txBody>
        </p:sp>
        <p:cxnSp>
          <p:nvCxnSpPr>
            <p:cNvPr id="32" name="구부러진 연결선 31"/>
            <p:cNvCxnSpPr/>
            <p:nvPr/>
          </p:nvCxnSpPr>
          <p:spPr>
            <a:xfrm rot="16200000" flipH="1">
              <a:off x="4532274" y="4239000"/>
              <a:ext cx="12700" cy="3060000"/>
            </a:xfrm>
            <a:prstGeom prst="curvedConnector3">
              <a:avLst>
                <a:gd name="adj1" fmla="val 443226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구부러진 연결선 32"/>
            <p:cNvCxnSpPr/>
            <p:nvPr/>
          </p:nvCxnSpPr>
          <p:spPr>
            <a:xfrm rot="16200000" flipH="1">
              <a:off x="7592274" y="4239000"/>
              <a:ext cx="12700" cy="3060000"/>
            </a:xfrm>
            <a:prstGeom prst="curvedConnector3">
              <a:avLst>
                <a:gd name="adj1" fmla="val 396774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90237" y="630900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+12.25%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50238" y="630900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+12.25%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9774" y="50443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기하평균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8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60982" y="2338082"/>
            <a:ext cx="99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175982" y="2338082"/>
            <a:ext cx="99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7"/>
            <a:endCxn id="5" idx="1"/>
          </p:cNvCxnSpPr>
          <p:nvPr/>
        </p:nvCxnSpPr>
        <p:spPr>
          <a:xfrm>
            <a:off x="4206000" y="2469884"/>
            <a:ext cx="41149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4" idx="5"/>
          </p:cNvCxnSpPr>
          <p:nvPr/>
        </p:nvCxnSpPr>
        <p:spPr>
          <a:xfrm flipH="1">
            <a:off x="4206000" y="3106280"/>
            <a:ext cx="41149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0995" y="2068082"/>
            <a:ext cx="100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30Km/h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0995" y="3104668"/>
            <a:ext cx="100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60Km/h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4" idx="6"/>
            <a:endCxn id="5" idx="2"/>
          </p:cNvCxnSpPr>
          <p:nvPr/>
        </p:nvCxnSpPr>
        <p:spPr>
          <a:xfrm>
            <a:off x="4350982" y="2788082"/>
            <a:ext cx="3825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3205" y="25924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0Km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75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40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10</cp:revision>
  <dcterms:created xsi:type="dcterms:W3CDTF">2022-09-22T12:54:11Z</dcterms:created>
  <dcterms:modified xsi:type="dcterms:W3CDTF">2022-09-22T17:22:10Z</dcterms:modified>
</cp:coreProperties>
</file>