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22D9A-76EB-F746-AED2-B6BD721720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0531B4-3813-9E40-B8F6-253F8440C3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57548-BC73-054B-AB70-419D1BF0E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054A-3CBD-1C4B-834B-F94AD5A7BD38}" type="datetimeFigureOut">
              <a:rPr lang="en-US" smtClean="0"/>
              <a:t>5/25/18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817C5-79B8-924E-9A99-A78BD5D08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9EC55-E1BD-144E-8277-A6C7A2B3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7D85-A2D7-C94C-81F9-789824E30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215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16361-DA1C-AD45-9C57-5EFD27D0E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893BD4-6479-C34E-AB87-2416F145F5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AB83F-C43A-A94A-8F27-1FC26C7BD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054A-3CBD-1C4B-834B-F94AD5A7BD38}" type="datetimeFigureOut">
              <a:rPr lang="en-US" smtClean="0"/>
              <a:t>5/25/18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8C2E2-DDAC-564B-97C6-5EDD32860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1FAEF-4D43-F04A-83BE-D4D7F8EE0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7D85-A2D7-C94C-81F9-789824E30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216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F4EED6-3FA4-5443-80F9-21FE7B9F49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8A5087-5B03-1040-982E-9089CDDB13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E0773-FD63-014D-8A28-1609F3F0F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054A-3CBD-1C4B-834B-F94AD5A7BD38}" type="datetimeFigureOut">
              <a:rPr lang="en-US" smtClean="0"/>
              <a:t>5/25/18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AB755-4B1E-C249-B07A-17BC44BF7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64836-39C5-C240-A062-0DA68FB89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7D85-A2D7-C94C-81F9-789824E30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68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D645E-7A48-8546-8D3F-0D1F1374F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FA006-C2B1-9444-BCBE-F1283EC2F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22A38-FAEC-BF4C-9734-666A3BF0A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054A-3CBD-1C4B-834B-F94AD5A7BD38}" type="datetimeFigureOut">
              <a:rPr lang="en-US" smtClean="0"/>
              <a:t>5/25/18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6DCE1-653A-E34B-8C6B-5F809BD40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158D3-A225-1748-B419-CD7A50A51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7D85-A2D7-C94C-81F9-789824E30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25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BFCF4-871D-B94B-A08E-70F14CACF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BA692-83B5-C24F-9550-AED9587BA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161B5-00A6-184C-8944-24DC00E2D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054A-3CBD-1C4B-834B-F94AD5A7BD38}" type="datetimeFigureOut">
              <a:rPr lang="en-US" smtClean="0"/>
              <a:t>5/25/18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2FD43-17E6-834B-84D2-C5B438F5E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262C9-204C-B747-AC48-93727BCF0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7D85-A2D7-C94C-81F9-789824E30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314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EFA8D-9F69-9E4E-B2A5-E0E3B6757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D26D2-3EE8-9543-A679-3FC1E1A788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B59D31-8E45-5C41-B5E9-7F0C0F9439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40337-ED15-2040-8786-13B5583F6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054A-3CBD-1C4B-834B-F94AD5A7BD38}" type="datetimeFigureOut">
              <a:rPr lang="en-US" smtClean="0"/>
              <a:t>5/25/18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5B4EF-10C8-AE4D-9EEC-390D19EED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6114BB-937D-704C-B4E2-DC4FD27CF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7D85-A2D7-C94C-81F9-789824E30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463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0F194-03CF-B644-94B0-E061FFD11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18BBF-D928-8A41-B8E6-0E347215C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494213-E9F1-8A47-BD22-CF5DB9B63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BFA976-4343-2E48-9E75-03E186613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D59E68-0FC9-544B-86E1-C24CFB2B18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E7B5C5-A6AB-5740-BD52-5AD1D0CDD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054A-3CBD-1C4B-834B-F94AD5A7BD38}" type="datetimeFigureOut">
              <a:rPr lang="en-US" smtClean="0"/>
              <a:t>5/25/18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3F605A-0A59-0A49-9493-631F73144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350FEF-C856-3446-B445-5E0AA4F35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7D85-A2D7-C94C-81F9-789824E30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700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ED082-616E-E74F-92C9-41F6240A6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646261-BAFA-5545-B5FB-A080F780A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054A-3CBD-1C4B-834B-F94AD5A7BD38}" type="datetimeFigureOut">
              <a:rPr lang="en-US" smtClean="0"/>
              <a:t>5/25/18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520FD9-82D0-BF44-8E4D-5DD052BF1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5BA140-DFB3-9D4C-ADAB-49B7A5F1F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7D85-A2D7-C94C-81F9-789824E30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073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09FC1-A49E-DC46-A5E0-57206D9A6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054A-3CBD-1C4B-834B-F94AD5A7BD38}" type="datetimeFigureOut">
              <a:rPr lang="en-US" smtClean="0"/>
              <a:t>5/25/18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D4D66E-122C-754D-A928-0BB6B73DC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765601-2D48-4146-A7B4-5F6572A89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7D85-A2D7-C94C-81F9-789824E30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565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9C000-EFCB-6A48-8A9F-7E566C6EB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1BF38-767E-CC4E-B96C-BB785B76F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7F7D3-9405-8D46-8241-735C3F462F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BD5B81-5234-2F41-8449-1611D6B29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054A-3CBD-1C4B-834B-F94AD5A7BD38}" type="datetimeFigureOut">
              <a:rPr lang="en-US" smtClean="0"/>
              <a:t>5/25/18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9C2B33-6039-7E49-B030-1C2BE15FC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F0D3F-980D-3B46-B61E-871C62DD8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7D85-A2D7-C94C-81F9-789824E30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8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7AE45-02B3-7B44-94F5-4DEBC71EA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499F95-AE48-4A49-A13A-AD94204709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EB9AFA-FE28-4247-ACA7-B373B20F7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9A7041-53A7-D844-94D8-9A0972E34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054A-3CBD-1C4B-834B-F94AD5A7BD38}" type="datetimeFigureOut">
              <a:rPr lang="en-US" smtClean="0"/>
              <a:t>5/25/18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B08381-25C9-294E-8AC4-88E6CB51A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80A978-6D5C-F44A-ACE3-EA220EFDD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7D85-A2D7-C94C-81F9-789824E30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57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1BDE06-8B16-2A4D-A600-236B478DA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94CE7-069B-A44D-9571-9216558BD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F6B88-96DB-C648-8DAF-1059B9EF99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6054A-3CBD-1C4B-834B-F94AD5A7BD38}" type="datetimeFigureOut">
              <a:rPr lang="en-US" smtClean="0"/>
              <a:t>5/25/18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A6332-05B5-7E45-A743-EA3A74FF40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7A3F4-81F9-3643-A9A2-6F01E7B220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97D85-A2D7-C94C-81F9-789824E30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97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1A75E-75F8-2E4F-AE9E-704702B81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20750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your raffle ticket now!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D44F57-E6A9-4E4C-A6F5-B0CEC2DDB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00564" y="2160587"/>
            <a:ext cx="7158036" cy="4340225"/>
          </a:xfrm>
        </p:spPr>
        <p:txBody>
          <a:bodyPr>
            <a:normAutofit/>
          </a:bodyPr>
          <a:lstStyle/>
          <a:p>
            <a:r>
              <a:rPr lang="en-US" sz="4800" b="1" dirty="0"/>
              <a:t>Win a signed copy of </a:t>
            </a:r>
          </a:p>
          <a:p>
            <a:r>
              <a:rPr lang="en-US" sz="4800" b="1" dirty="0"/>
              <a:t>R for Data Science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Signed by Hadley Wickham &amp; Garrett </a:t>
            </a:r>
            <a:r>
              <a:rPr lang="en-US" dirty="0" err="1"/>
              <a:t>Grolemund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Best selling book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Ticket Price: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$1 for a single ticket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$5 for 10 tickets </a:t>
            </a:r>
            <a:r>
              <a:rPr lang="en-US" dirty="0">
                <a:solidFill>
                  <a:srgbClr val="FF0000"/>
                </a:solidFill>
              </a:rPr>
              <a:t>(value deal)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A5DB2D-3A8B-A249-A3F8-DF3383D8E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557" y="2043113"/>
            <a:ext cx="2760007" cy="400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695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43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Get your raffle ticket now!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 your raffle ticket now!</dc:title>
  <dc:creator>Microsoft Office User</dc:creator>
  <cp:lastModifiedBy>Microsoft Office User</cp:lastModifiedBy>
  <cp:revision>5</cp:revision>
  <dcterms:created xsi:type="dcterms:W3CDTF">2018-03-20T22:33:31Z</dcterms:created>
  <dcterms:modified xsi:type="dcterms:W3CDTF">2018-05-25T19:34:11Z</dcterms:modified>
</cp:coreProperties>
</file>