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2" r:id="rId5"/>
    <p:sldId id="261" r:id="rId6"/>
    <p:sldId id="256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FD76-8C17-48B2-88E4-74E5A217E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57766-BF95-449C-AB2B-69350B4DD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4CBF3-75A4-431C-9277-FBE9EEF5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AEBA-A276-4740-AD12-7FC648FE72AD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D68F1-7748-4BE3-9255-81ED6FF4F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2775A-3F1B-4614-AEB6-C437A47A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F5EF-131E-4454-8257-07B8A8FFC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5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D9BAC-61CB-4F0B-9B3F-B1B27615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28C81-9C9C-48C4-A56A-08E5C02C0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882F8-6723-4298-AF62-59519F3BC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AEBA-A276-4740-AD12-7FC648FE72AD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E8290-E01A-4962-8DAE-8B6FB6C4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8ABF7-0449-4C76-B863-58C7DD43B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F5EF-131E-4454-8257-07B8A8FFC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3C0DC8-4622-47F1-B3AC-D491198AE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75667-CD08-4A41-9302-48FF23796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3E63-D661-4025-81AC-8021120C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AEBA-A276-4740-AD12-7FC648FE72AD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ABB9D-74FE-40C9-BDF3-044AE0AD3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55E1D-EFC6-4B21-88CC-1CBE442F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F5EF-131E-4454-8257-07B8A8FFC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9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50C-9CAF-4C45-BC4E-4A9252EA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06CC3-F0D9-42F2-9F95-852E412EA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2C931-2E8C-44C3-97E0-38A3DD043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AEBA-A276-4740-AD12-7FC648FE72AD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1677F-9644-4709-AA62-B2AAB5BA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64E69-0D7E-437D-98AA-2185BEF32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F5EF-131E-4454-8257-07B8A8FFC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4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2C59-CB39-4FD7-A269-C8FB7617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3CF2C-0FA7-4735-919F-0A03D8E09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AC0A8-1F57-4CED-9021-9F3DE7F37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AEBA-A276-4740-AD12-7FC648FE72AD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F4A33-0EEF-42D4-B695-031B063D0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B179F-6E06-4EA7-A062-E1AC8513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F5EF-131E-4454-8257-07B8A8FFC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1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125E-5233-4CF1-A565-CBA7DFBB3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5C69F-381D-4F2B-9596-A59F91766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2CB83-9CAB-436F-AB44-73496ABFE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4E4FB-B456-4612-BFFA-E7D57EE96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AEBA-A276-4740-AD12-7FC648FE72AD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CF00B-25B3-469E-AED5-E56FE4AAF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52542-A0C3-4641-AE61-470F8DE7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F5EF-131E-4454-8257-07B8A8FFC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1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D5A4-4AB0-4D2A-B08B-0DDA1F3D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259D0-62A7-41B8-8598-DE2659D3A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EAC8D-5662-4E82-A6C5-E86039895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36784E-2373-4218-A23D-AE7C5AB8C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4365A-0E42-45BE-B24A-FC22938E5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AC355E-A934-4900-8BA4-F9AEF4FD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AEBA-A276-4740-AD12-7FC648FE72AD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65C11-CCB7-46E2-BE1A-E3C728620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30A560-6F4D-4DCF-80FA-6859410E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F5EF-131E-4454-8257-07B8A8FFC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CD8A-6FFC-4F4C-81C7-D040D8B7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4B12E2-708E-40F6-ADA1-DF082507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AEBA-A276-4740-AD12-7FC648FE72AD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F6BCB-D9A9-4AB1-8A2B-8500EB48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4CB89C-B9C7-46D4-97DE-69DF81AF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F5EF-131E-4454-8257-07B8A8FFC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4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CF7BD-D63A-46BB-B691-846F40D93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AEBA-A276-4740-AD12-7FC648FE72AD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00275-4CF4-4AC4-97E8-FEEF6B1D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3E23A-0A34-4F75-95BA-80335B858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F5EF-131E-4454-8257-07B8A8FFC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57A86-F568-436C-9277-923D7F7F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6F1FF-D56B-46D6-AE0D-E8EA31DB2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F7EDB-E03F-4E5F-ADEA-63DE156B7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CAFF3-4154-46E8-8A4A-C5B9B23F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AEBA-A276-4740-AD12-7FC648FE72AD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066FA-F120-4710-B70A-CBE52F54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1B63A-885F-4D8A-8742-445FE7A2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F5EF-131E-4454-8257-07B8A8FFC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0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BA03-C46B-4865-8815-F1E60CC8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06AF00-AC26-43CE-B936-1D6A83B97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F7A44-B0CC-4567-86C2-F508FDB61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525AD-6900-49B8-B954-DA4E62CA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AEBA-A276-4740-AD12-7FC648FE72AD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A1C02-0AC4-4F7D-AD7A-43D38C36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D555E-E0F8-493D-96D0-80019ABF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F5EF-131E-4454-8257-07B8A8FFC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0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57674B-C69C-451B-B969-397EDB68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079AD-AAC8-4B7F-B8B2-C2291976B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0CE34-22D6-4664-A8F4-9118FAF7B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2AEBA-A276-4740-AD12-7FC648FE72AD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11117-F211-4070-A673-16A7F67F8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C7BCD-5DD2-40D5-8879-5BBA88659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8F5EF-131E-4454-8257-07B8A8FFC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2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F9A7-D4EC-4589-8C47-03B85D19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9ACC0-1AFB-4399-9844-65CF0A1FD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04F1D6-AE57-453E-AF23-22E6CD10D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857"/>
            <a:ext cx="12192000" cy="688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9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B096C-556A-4A71-9660-3642EEB6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A3AB6-6E99-438B-9654-4F78EED9F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425F82-E6B6-4B71-A983-D154A49A7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540"/>
            <a:ext cx="12192000" cy="677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7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9D6DD01-9E2D-41FA-8D13-D4AB6AB3B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771"/>
            <a:ext cx="12045899" cy="568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6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CFE7-F276-41E4-AC08-128FC205E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5693C-773F-42E0-96DF-38ABD68D9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AD3D5E-EBEA-4843-BA71-85BADF138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77" y="257782"/>
            <a:ext cx="11985023" cy="61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6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0807E-5406-4A51-A140-D64D7FB2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55F3B0-8512-4C09-A1D8-0BDA1358C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05" y="365125"/>
            <a:ext cx="8163253" cy="4351338"/>
          </a:xfrm>
          <a:prstGeom prst="rect">
            <a:avLst/>
          </a:prstGeom>
        </p:spPr>
      </p:pic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54AF436-4EDB-41F9-A4D9-54A0F56BB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981" y="365125"/>
            <a:ext cx="3258676" cy="414072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520A9F-8B66-49FF-BDCA-9B5FA20E6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990464"/>
              </p:ext>
            </p:extLst>
          </p:nvPr>
        </p:nvGraphicFramePr>
        <p:xfrm>
          <a:off x="248605" y="4853989"/>
          <a:ext cx="6609136" cy="1920240"/>
        </p:xfrm>
        <a:graphic>
          <a:graphicData uri="http://schemas.openxmlformats.org/drawingml/2006/table">
            <a:tbl>
              <a:tblPr/>
              <a:tblGrid>
                <a:gridCol w="1652284">
                  <a:extLst>
                    <a:ext uri="{9D8B030D-6E8A-4147-A177-3AD203B41FA5}">
                      <a16:colId xmlns:a16="http://schemas.microsoft.com/office/drawing/2014/main" val="1464866950"/>
                    </a:ext>
                  </a:extLst>
                </a:gridCol>
                <a:gridCol w="1652284">
                  <a:extLst>
                    <a:ext uri="{9D8B030D-6E8A-4147-A177-3AD203B41FA5}">
                      <a16:colId xmlns:a16="http://schemas.microsoft.com/office/drawing/2014/main" val="1901775229"/>
                    </a:ext>
                  </a:extLst>
                </a:gridCol>
                <a:gridCol w="1652284">
                  <a:extLst>
                    <a:ext uri="{9D8B030D-6E8A-4147-A177-3AD203B41FA5}">
                      <a16:colId xmlns:a16="http://schemas.microsoft.com/office/drawing/2014/main" val="3424262931"/>
                    </a:ext>
                  </a:extLst>
                </a:gridCol>
                <a:gridCol w="1652284">
                  <a:extLst>
                    <a:ext uri="{9D8B030D-6E8A-4147-A177-3AD203B41FA5}">
                      <a16:colId xmlns:a16="http://schemas.microsoft.com/office/drawing/2014/main" val="3428837592"/>
                    </a:ext>
                  </a:extLst>
                </a:gridCol>
              </a:tblGrid>
              <a:tr h="200025"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Model Summary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83002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92.50%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OR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97.50%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5556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High School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1.3075607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1.4247717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1.5523733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67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Higher Ed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1.2167478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1.3252522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1.4433096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24264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Supervising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1.0233758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1.1265889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1.2398579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907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Word Count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1.000103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1.0002431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1.000383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89009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avgClicks 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0.9773597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0.9795534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0.9816888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8421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5277FEB-3514-4703-A371-7973331C0E65}"/>
              </a:ext>
            </a:extLst>
          </p:cNvPr>
          <p:cNvSpPr txBox="1"/>
          <p:nvPr/>
        </p:nvSpPr>
        <p:spPr>
          <a:xfrm>
            <a:off x="8702180" y="5956183"/>
            <a:ext cx="348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Validation: 62%</a:t>
            </a:r>
          </a:p>
        </p:txBody>
      </p:sp>
    </p:spTree>
    <p:extLst>
      <p:ext uri="{BB962C8B-B14F-4D97-AF65-F5344CB8AC3E}">
        <p14:creationId xmlns:p14="http://schemas.microsoft.com/office/powerpoint/2010/main" val="1355322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nature&#10;&#10;Description generated with high confidence">
            <a:extLst>
              <a:ext uri="{FF2B5EF4-FFF2-40B4-BE49-F238E27FC236}">
                <a16:creationId xmlns:a16="http://schemas.microsoft.com/office/drawing/2014/main" id="{F23ED078-797F-45CE-913B-4943F4CD5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13"/>
                    </a14:imgEffect>
                    <a14:imgEffect>
                      <a14:brightnessContrast bright="-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6AE6405-EFB2-4E7F-81AC-F88AD3AAC4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06" y="591227"/>
            <a:ext cx="4962044" cy="5897461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D10EE63-A37C-4D4A-A362-C183DA32C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31237"/>
            <a:ext cx="5523514" cy="595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28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35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yinghong_lin</dc:creator>
  <cp:lastModifiedBy>yinghong_lin</cp:lastModifiedBy>
  <cp:revision>7</cp:revision>
  <cp:lastPrinted>2018-04-29T18:50:31Z</cp:lastPrinted>
  <dcterms:created xsi:type="dcterms:W3CDTF">2018-04-29T18:22:22Z</dcterms:created>
  <dcterms:modified xsi:type="dcterms:W3CDTF">2018-05-22T23:07:29Z</dcterms:modified>
</cp:coreProperties>
</file>