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B3B"/>
    <a:srgbClr val="F95225"/>
    <a:srgbClr val="F52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3" autoAdjust="0"/>
    <p:restoredTop sz="94660"/>
  </p:normalViewPr>
  <p:slideViewPr>
    <p:cSldViewPr snapToGrid="0">
      <p:cViewPr varScale="1">
        <p:scale>
          <a:sx n="76" d="100"/>
          <a:sy n="76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C2C31-823C-4AA2-8F6C-E0863D379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5ED6C6-AD6D-4DE6-AB9B-9561D705A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CA5552-157C-4F93-AA18-BEAD518B8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C145-A69D-43B0-9FC4-0600DEE34E2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7885EF-8D6E-4FD8-B726-B0D35B1EC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C7AA50-E438-4E8F-A3BB-95290D7E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7E89-7D07-4060-95B6-93BDDA00E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149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A5BFC-EA2F-44FE-9D47-E3F20C2D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7BAE51-6C83-41A9-97B5-BA171A1D6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EBAFAF-5A6B-4BF7-AD2E-012CCBB4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C145-A69D-43B0-9FC4-0600DEE34E2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810AD-E424-4231-B7B2-E40D8FD1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9F806-70BD-4A33-8E85-D10637FF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7E89-7D07-4060-95B6-93BDDA00E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661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12E26C-D680-4801-B295-D315C6BBF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A82433-9237-4C5F-B0B9-A505730E8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10F706-5A45-4444-B8D9-68B3B5F2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C145-A69D-43B0-9FC4-0600DEE34E2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40224-851B-4418-BEFE-610BBB654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C2C82E-BCC8-4CA3-9BB7-57028577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7E89-7D07-4060-95B6-93BDDA00E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16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741FF-FDC6-40CB-B6DE-F6D689F7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271767-088E-435A-B0F2-35ED730E9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7CD08-8834-4D89-B305-0EEB0F6AE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C145-A69D-43B0-9FC4-0600DEE34E2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C64686-1C2C-49B3-9FA4-D7BAB78FD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A851B-46DD-4E52-840E-F7701C7A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7E89-7D07-4060-95B6-93BDDA00E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89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594B9-12C2-44AE-9E14-65B8A699D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7053D-AD5D-46F8-8E53-3C17315FA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43617-A0D4-4F55-8758-90B66519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C145-A69D-43B0-9FC4-0600DEE34E2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05F674-C29E-49F4-9092-65A33B62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E600DB-2C86-4392-AB96-9474EE33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7E89-7D07-4060-95B6-93BDDA00E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10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DE32F-10CD-4D74-ABCB-AD4FF1805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14618F-B3F4-443B-B1AD-43FE854A0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06EAB3-285D-4437-A2E6-72D3F86DF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5A7308-3ED1-47A7-9FEB-23F58BED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C145-A69D-43B0-9FC4-0600DEE34E2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9831F-D5B6-442D-B069-AC136836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46CC07-6714-47BC-BCFE-A8FD7A83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7E89-7D07-4060-95B6-93BDDA00E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25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C2B92-EADD-4A64-BE00-36F3924B9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1575E5-E99B-4D6D-A872-FC561D800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0B8353-7450-495D-B418-5237A909F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8ED059-CD05-45D7-A2DB-64CF28FF9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B003BD-3B5F-48C0-823F-2FC86F593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22C2A2-78C5-46B4-A399-000BDD966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C145-A69D-43B0-9FC4-0600DEE34E2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C0DE53-2A69-481F-B860-FCD0B59B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991F33-051B-44BB-9571-AE88B35C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7E89-7D07-4060-95B6-93BDDA00E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95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451C6-AA82-4E96-827B-F181A5BC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B81B83-BF56-4693-9122-4A9855838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C145-A69D-43B0-9FC4-0600DEE34E2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FCE72F-FE33-4966-8573-812C78899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CEA11B-5479-4016-92C6-3946A5F6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7E89-7D07-4060-95B6-93BDDA00E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35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632D0D-78B2-4FB4-AC22-4981BA489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C145-A69D-43B0-9FC4-0600DEE34E2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6C5EB1-C940-4070-A774-14D1590B1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43D136-57F0-44B5-BD84-EE1E55FB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7E89-7D07-4060-95B6-93BDDA00E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22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3893D-7606-4F2C-9972-5C6CA779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F79B2E-569B-4335-9BAB-98B54978E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B61B88-FAA1-4BD7-B808-330E19D35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7C0F30-4B9A-4E56-B281-37E4A1F13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C145-A69D-43B0-9FC4-0600DEE34E2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B6F046-4641-4768-83A5-1B928035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621574-BC8D-43EC-91AE-8BB57754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7E89-7D07-4060-95B6-93BDDA00E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16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1BF84-ABE3-4A67-B807-C254F1A6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6CB0FF-9878-431B-90EC-AEDFBE761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7DDC18-5F0B-4D9E-9318-8C88A7801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A5D3B8-60CD-4341-A307-80083707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C145-A69D-43B0-9FC4-0600DEE34E2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2ECE3E-1ABE-4BD1-B96B-8EB84D81D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FD34CF-079C-49FA-9A83-9FE1C888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7E89-7D07-4060-95B6-93BDDA00E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2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8641F5-ABD3-4FE0-B4EA-28A1C32C8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8187CE-840E-4079-9928-C9BC56EBD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959096-36B5-4C10-9397-6EF1DDCF1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0C145-A69D-43B0-9FC4-0600DEE34E2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D3AF61-957B-409A-881D-9F0A0F3CC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90690A-F974-4039-94B4-7985882D5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17E89-7D07-4060-95B6-93BDDA00E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20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F99C5A3-FD2D-4FCC-B8E1-4CDD3AAFF897}"/>
              </a:ext>
            </a:extLst>
          </p:cNvPr>
          <p:cNvSpPr/>
          <p:nvPr/>
        </p:nvSpPr>
        <p:spPr>
          <a:xfrm>
            <a:off x="3443416" y="966641"/>
            <a:ext cx="8604426" cy="5681804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28575"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chemeClr val="tx1"/>
                </a:solidFill>
              </a:ln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E2A590-6243-48AE-9E96-71DC89521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8" y="4123381"/>
            <a:ext cx="981075" cy="9810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355095-8914-446E-9A81-6B7E2ABFF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624" y="381563"/>
            <a:ext cx="981076" cy="9810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6D36038-5A14-4960-92B2-CDD837806A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19" y="2028285"/>
            <a:ext cx="2301966" cy="74043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A5698E7-2914-4442-9EB2-8CC80EFCD3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7" y="381563"/>
            <a:ext cx="981076" cy="98107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2777A74-6B7C-406D-ADB1-8326491F37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283" y="4123380"/>
            <a:ext cx="981076" cy="98107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8A0B4A4-D794-4C7C-B007-CF930E1570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935" y="3972389"/>
            <a:ext cx="2443920" cy="128305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2708D08-4692-49ED-934E-9D2F09A6BE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396" y="581982"/>
            <a:ext cx="1958037" cy="125096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B6AADDFB-6253-4BF2-A7FC-2832A86800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438" y="2373744"/>
            <a:ext cx="2073232" cy="2073232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6011843-6B73-4978-BB09-A0BC81AFB015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>
            <a:off x="1125233" y="872101"/>
            <a:ext cx="12433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연결선: 꺾임 1025">
            <a:extLst>
              <a:ext uri="{FF2B5EF4-FFF2-40B4-BE49-F238E27FC236}">
                <a16:creationId xmlns:a16="http://schemas.microsoft.com/office/drawing/2014/main" id="{3B141D4E-A579-4FB9-BFFD-B45A467226F0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3349700" y="872101"/>
            <a:ext cx="1173119" cy="1526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0" name="연결선: 꺾임 1029">
            <a:extLst>
              <a:ext uri="{FF2B5EF4-FFF2-40B4-BE49-F238E27FC236}">
                <a16:creationId xmlns:a16="http://schemas.microsoft.com/office/drawing/2014/main" id="{8F52E63C-C1B9-49A0-9FB1-61C9E9A01620}"/>
              </a:ext>
            </a:extLst>
          </p:cNvPr>
          <p:cNvCxnSpPr>
            <a:cxnSpLocks/>
            <a:stCxn id="10" idx="0"/>
            <a:endCxn id="21" idx="0"/>
          </p:cNvCxnSpPr>
          <p:nvPr/>
        </p:nvCxnSpPr>
        <p:spPr>
          <a:xfrm rot="5400000" flipH="1" flipV="1">
            <a:off x="5966957" y="288828"/>
            <a:ext cx="1446303" cy="2032613"/>
          </a:xfrm>
          <a:prstGeom prst="bentConnector3">
            <a:avLst>
              <a:gd name="adj1" fmla="val 1158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순서도: 수행의 시작/종료 1036">
            <a:extLst>
              <a:ext uri="{FF2B5EF4-FFF2-40B4-BE49-F238E27FC236}">
                <a16:creationId xmlns:a16="http://schemas.microsoft.com/office/drawing/2014/main" id="{087843C5-DE04-48D7-9182-34419DD1C55A}"/>
              </a:ext>
            </a:extLst>
          </p:cNvPr>
          <p:cNvSpPr/>
          <p:nvPr/>
        </p:nvSpPr>
        <p:spPr>
          <a:xfrm>
            <a:off x="9250038" y="419162"/>
            <a:ext cx="2550438" cy="872248"/>
          </a:xfrm>
          <a:prstGeom prst="flowChartTerminator">
            <a:avLst/>
          </a:prstGeom>
          <a:solidFill>
            <a:srgbClr val="FF3B3B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아키텍쳐</a:t>
            </a:r>
            <a:endParaRPr lang="ko-KR" altLang="en-US" sz="4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1039" name="직선 화살표 연결선 1038">
            <a:extLst>
              <a:ext uri="{FF2B5EF4-FFF2-40B4-BE49-F238E27FC236}">
                <a16:creationId xmlns:a16="http://schemas.microsoft.com/office/drawing/2014/main" id="{5A10F775-3CE1-4CDB-BE9A-F3C1FFAE0AAD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1125233" y="4613918"/>
            <a:ext cx="11780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2" name="직선 화살표 연결선 1041">
            <a:extLst>
              <a:ext uri="{FF2B5EF4-FFF2-40B4-BE49-F238E27FC236}">
                <a16:creationId xmlns:a16="http://schemas.microsoft.com/office/drawing/2014/main" id="{CA96B05C-D88D-44FE-8085-4DFF50B690D1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3284359" y="4613918"/>
            <a:ext cx="1203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4" name="연결선: 꺾임 1053">
            <a:extLst>
              <a:ext uri="{FF2B5EF4-FFF2-40B4-BE49-F238E27FC236}">
                <a16:creationId xmlns:a16="http://schemas.microsoft.com/office/drawing/2014/main" id="{8FCD43CA-323F-485F-8071-DFB5787C760C}"/>
              </a:ext>
            </a:extLst>
          </p:cNvPr>
          <p:cNvCxnSpPr>
            <a:cxnSpLocks/>
            <a:stCxn id="18" idx="3"/>
            <a:endCxn id="29" idx="1"/>
          </p:cNvCxnSpPr>
          <p:nvPr/>
        </p:nvCxnSpPr>
        <p:spPr>
          <a:xfrm flipV="1">
            <a:off x="6931855" y="3410360"/>
            <a:ext cx="2089583" cy="12035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640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휴먼모음T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현덕</dc:creator>
  <cp:lastModifiedBy>황 현덕</cp:lastModifiedBy>
  <cp:revision>1</cp:revision>
  <dcterms:created xsi:type="dcterms:W3CDTF">2021-10-13T01:59:20Z</dcterms:created>
  <dcterms:modified xsi:type="dcterms:W3CDTF">2021-10-13T01:59:29Z</dcterms:modified>
</cp:coreProperties>
</file>