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7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704C-B71B-B824-6424-967C15D8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67C361-840B-BE94-579F-A2D5FBF6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6BDE3E-E874-6E5E-83E2-75F36E5B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9EF99-7C12-0440-ADCD-28849EE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16D4D9-4334-050D-ABD0-689966DC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6CF46-05A0-8E15-500A-8005F3C5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FA3317-BAF5-1CE4-058A-D79084E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2A851-F02A-E4EF-B3FA-CB8E1B9B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2E6B3-8DE7-11D8-2F66-DA9D5DF7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4B76B4-E904-5BAF-05A8-511BAA31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84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8FEAA8-EDFD-49CB-E265-3C0D5FD0E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501543-AB5B-B51B-A6A4-1DBDF793D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B79F2-E731-248E-006C-5B23C9DB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00A19-F44B-1169-556E-C221A6FB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9D8CD-1A70-2389-E2CB-C946891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FCB01-6262-D855-D80A-685C30BB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1E895-CCC7-3319-03CC-56347A1A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D34B2-76F5-763C-33FB-D98A5DC0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6E0499-1655-2861-B903-1F0255AE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0BC79-97D6-374B-EF47-A003A33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16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BF88A-7B8F-9975-03F4-808D411D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DF4A7C-0027-8518-8495-2908AF9B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1A6E0-9429-8921-F77D-66F8163E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6E85A4-2A37-B0D0-95B3-7AD3C622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65C4E-37CE-0460-4816-617C07F8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9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11FFD-A3A6-604B-9E93-DE370F15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62800-0682-EA84-BF5A-ABC2761B3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615878-7219-8BC0-EC9E-3F5493C2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F18842-B0A4-B991-4688-D15649BD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F38473-6968-D998-1F2F-EDE4DA51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7B2002-ECF1-009D-CF86-728D2095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2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61DFA-5974-FC05-CFAD-4BAFF0BD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C3D10C-8887-D2AB-276A-54B28E8B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766E4E-BC1E-14BD-9B4A-72370D2B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831F21-82CB-6885-1032-CC919DAF3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64EF1E-24F9-DA0F-8CA4-5BBD9A73E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6C458A-6D74-2290-B9A1-70503DDB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A82A07-8A96-0E0F-2FBE-9A1E34A1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151790-2881-5B51-49EA-786918DD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9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0352D-0599-C9FD-556D-B7C052C8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7670E2-0CE1-1D96-0938-1681265D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B44B2E-0D54-A838-3A20-B276721D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32B82D-DB86-6BE0-BBE9-377BE86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FEE547-A559-8C11-9F3A-33E0A1DE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71CBF8-1BCE-1DBD-90F9-02FFD3F8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63D43B-124D-ED77-E773-37D06627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32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B6543-A815-E56B-A292-3AB54F1B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B1DC1-D59E-594D-06A8-0DD1E5D2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8EF9B2-635C-A875-AB84-76CE8BD7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1CF8F-1593-737F-5AAA-0100AD99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57341E-F888-160F-AA6B-A283A188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D87942-7F43-3140-3278-6123940C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42A84-2D69-F7EC-AD5D-576971E8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6156EE-4564-D04E-9778-F7E22990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572A3B-C9B2-B6A8-E9A1-752F85EC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AEBF21-B278-2382-5127-68AF359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DB976D-EBDA-B350-D4A2-9CBBBEE4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5BAF82-9E0E-3623-AE78-3999A612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CDFEE0-86AB-992A-BEEC-AC201453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F5F87-AB3B-E7A7-55D4-578E976F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6EA11E-E3E7-7085-9128-85362C58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32AE-6A55-456C-AB13-DBD6B04181EF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6958F-66CF-D97C-A9A5-ECB8A7DD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EE6D13-0B59-B6D4-8581-E99CDB9EE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D26A-BD18-4712-B87F-DCF34FF5A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4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fif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11102-3B20-0347-8490-60B0E92E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037" y="-29607"/>
            <a:ext cx="9144000" cy="2387600"/>
          </a:xfrm>
        </p:spPr>
        <p:txBody>
          <a:bodyPr/>
          <a:lstStyle/>
          <a:p>
            <a:r>
              <a:rPr lang="en-US" altLang="zh-TW" b="1" i="1" dirty="0"/>
              <a:t>JAVA </a:t>
            </a:r>
            <a:r>
              <a:rPr lang="zh-TW" altLang="en-US" b="1" i="1" dirty="0"/>
              <a:t>第二組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3276DD-258A-15DE-228A-D4DCF192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417" y="2818265"/>
            <a:ext cx="9144000" cy="2108297"/>
          </a:xfrm>
        </p:spPr>
        <p:txBody>
          <a:bodyPr>
            <a:noAutofit/>
          </a:bodyPr>
          <a:lstStyle/>
          <a:p>
            <a:r>
              <a:rPr lang="zh-TW" altLang="en-US" sz="4800" b="1" dirty="0"/>
              <a:t>組長</a:t>
            </a:r>
            <a:r>
              <a:rPr lang="en-US" altLang="zh-TW" sz="4800" b="1" dirty="0"/>
              <a:t>:</a:t>
            </a:r>
            <a:r>
              <a:rPr lang="zh-TW" altLang="en-US" sz="4800" b="1" dirty="0"/>
              <a:t>蔡奕賢</a:t>
            </a:r>
            <a:endParaRPr lang="en-US" altLang="zh-TW" sz="4800" b="1" dirty="0"/>
          </a:p>
          <a:p>
            <a:r>
              <a:rPr lang="zh-TW" altLang="en-US" sz="4800" b="1" dirty="0"/>
              <a:t>組員</a:t>
            </a:r>
            <a:r>
              <a:rPr lang="en-US" altLang="zh-TW" sz="4800" b="1" dirty="0"/>
              <a:t>:</a:t>
            </a:r>
            <a:r>
              <a:rPr lang="zh-TW" alt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溫錦婷</a:t>
            </a:r>
            <a:endParaRPr lang="en-US" altLang="zh-TW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林彥馨</a:t>
            </a:r>
            <a:endParaRPr lang="en-US" altLang="zh-TW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4800" b="1" dirty="0">
                <a:solidFill>
                  <a:srgbClr val="000000"/>
                </a:solidFill>
                <a:latin typeface="Arial" panose="020B0604020202020204" pitchFamily="34" charset="0"/>
              </a:rPr>
              <a:t>        黃耀霆</a:t>
            </a:r>
            <a:endParaRPr lang="en-US" altLang="zh-TW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A3FCE-EC73-545B-B6C8-3EB1EBC3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1"/>
            <a:ext cx="7072604" cy="67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F40BB-A236-5133-4647-2E488EF1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i="1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7C325-23AB-A8A5-7D19-8F1713AD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189797"/>
            <a:ext cx="10395857" cy="4025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蔡奕賢</a:t>
            </a:r>
            <a:r>
              <a:rPr lang="en-US" altLang="zh-TW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頁面按鍵連結，後端系統，</a:t>
            </a:r>
            <a:endParaRPr lang="en-US" altLang="zh-TW" sz="4000" b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資料庫設置</a:t>
            </a:r>
            <a:endParaRPr lang="en-US" altLang="zh-TW" sz="4000" b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溫錦婷</a:t>
            </a:r>
            <a:r>
              <a:rPr lang="en-US" altLang="zh-TW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首頁與服務頁面的前端設計</a:t>
            </a:r>
            <a:endParaRPr lang="en-US" altLang="zh-TW" sz="4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林彥馨</a:t>
            </a:r>
            <a:r>
              <a:rPr lang="en-US" altLang="zh-TW" sz="40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個別商品頁面的前端設計</a:t>
            </a:r>
            <a:endParaRPr lang="en-US" altLang="zh-TW" sz="4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4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黃耀霆</a:t>
            </a:r>
            <a:r>
              <a:rPr lang="en-US" altLang="zh-TW" sz="40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登入畫面前端設計，</a:t>
            </a:r>
            <a:r>
              <a:rPr lang="en-US" altLang="zh-TW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ppt</a:t>
            </a:r>
            <a:r>
              <a:rPr lang="zh-TW" alt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與文件</a:t>
            </a:r>
            <a:endParaRPr lang="zh-TW" altLang="en-US" sz="4000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9226605-698A-EDE7-930B-A186E152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67" y="811763"/>
            <a:ext cx="3574013" cy="51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9750-7640-17B0-983F-AAB8C81A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6898"/>
            <a:ext cx="10515600" cy="1325563"/>
          </a:xfrm>
        </p:spPr>
        <p:txBody>
          <a:bodyPr>
            <a:noAutofit/>
          </a:bodyPr>
          <a:lstStyle/>
          <a:p>
            <a:pPr marL="0" indent="0" algn="ctr"/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組長</a:t>
            </a:r>
            <a:r>
              <a:rPr lang="en-US" altLang="zh-TW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蔡奕賢</a:t>
            </a:r>
            <a:br>
              <a:rPr lang="en-US" altLang="zh-TW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工作內容</a:t>
            </a:r>
            <a:r>
              <a:rPr lang="en-US" altLang="zh-TW" i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頁面按鍵連結，後端系統，資料庫設置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br>
              <a:rPr lang="en-US" altLang="zh-TW" sz="48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3F148-B0F4-FEB9-4907-4F4D1EA3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15" y="186180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400" b="1" i="1" dirty="0"/>
              <a:t>使用工具</a:t>
            </a:r>
            <a:r>
              <a:rPr lang="en-US" altLang="zh-TW" sz="4400" b="1" i="1" dirty="0"/>
              <a:t>:</a:t>
            </a:r>
          </a:p>
          <a:p>
            <a:r>
              <a:rPr lang="en-US" altLang="zh-TW" b="1" dirty="0"/>
              <a:t>JAVA</a:t>
            </a:r>
            <a:r>
              <a:rPr lang="zh-TW" altLang="en-US" b="1" dirty="0"/>
              <a:t> </a:t>
            </a:r>
            <a:r>
              <a:rPr lang="en-US" altLang="zh-TW" b="1" dirty="0"/>
              <a:t>SCRIPTLET,JSTL,XAMPP,PHPMYADMIN,BOOTSTRAP,JQUERY,</a:t>
            </a:r>
          </a:p>
          <a:p>
            <a:r>
              <a:rPr lang="en-US" altLang="zh-TW" b="1" dirty="0"/>
              <a:t>MYSQL,JSP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53C8FF-8541-4656-C4D7-3A296168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4" y="3939203"/>
            <a:ext cx="2143125" cy="2143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291F4F-7208-8DCA-94A2-DB80DF4D4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09" y="4766963"/>
            <a:ext cx="2750587" cy="17723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5084B6-D220-20BE-4FCE-89DF2305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8" y="3506098"/>
            <a:ext cx="3387012" cy="10090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2081E6-09C8-0746-2C8D-73DD9C1A3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49" y="3262677"/>
            <a:ext cx="2867025" cy="15906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056A48-D47B-A8C9-DABA-9808BFBE9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70" y="3064190"/>
            <a:ext cx="1946259" cy="19876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7B768B4-E756-73B1-D2EC-F7BBFF455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37" y="4553339"/>
            <a:ext cx="4225212" cy="230466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0BD14D-16AD-46C8-8C55-2B0AAC315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4" y="5010765"/>
            <a:ext cx="1590675" cy="15906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4DF0621-6F42-9413-160C-220AA42340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5095"/>
            <a:ext cx="1548257" cy="15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AE76A-7563-BF71-B233-4D68829E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24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組員</a:t>
            </a:r>
            <a:r>
              <a:rPr lang="en-US" altLang="zh-TW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溫錦婷</a:t>
            </a:r>
            <a:br>
              <a:rPr lang="en-US" altLang="zh-TW" sz="4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altLang="zh-TW" sz="4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工作內容</a:t>
            </a:r>
            <a:r>
              <a:rPr lang="en-US" altLang="zh-TW" b="1" i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4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首頁與服務頁面的前端響應式設計。</a:t>
            </a:r>
            <a:br>
              <a:rPr lang="en-US" altLang="zh-TW" sz="44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738B6D-82EA-3B99-C253-12A3A4F4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76" y="21113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i="1" dirty="0">
                <a:latin typeface="+mj-ea"/>
                <a:ea typeface="+mj-ea"/>
              </a:rPr>
              <a:t>使用工具</a:t>
            </a:r>
            <a:r>
              <a:rPr lang="en-US" altLang="zh-TW" sz="3600" b="1" i="1" dirty="0"/>
              <a:t>:</a:t>
            </a:r>
            <a:r>
              <a:rPr lang="en-US" altLang="zh-TW" sz="3600" b="1" dirty="0"/>
              <a:t>visual studio </a:t>
            </a:r>
            <a:r>
              <a:rPr lang="en-US" altLang="zh-TW" sz="3600" b="1" dirty="0" err="1"/>
              <a:t>code,css</a:t>
            </a:r>
            <a:r>
              <a:rPr lang="en-US" altLang="zh-TW" sz="3600" b="1" dirty="0"/>
              <a:t>/</a:t>
            </a:r>
            <a:r>
              <a:rPr lang="en-US" altLang="zh-TW" sz="3600" b="1" dirty="0" err="1"/>
              <a:t>html,sass</a:t>
            </a:r>
            <a:endParaRPr lang="zh-TW" altLang="en-US" sz="36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DAB5AC-852B-F0E4-D48A-9CA30B21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1" y="3311883"/>
            <a:ext cx="4081953" cy="3057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9820B5-6886-955C-E95B-E75D3576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76" y="3097359"/>
            <a:ext cx="4727510" cy="31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F523F-B808-ADD8-9DCF-66851A20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03" y="89412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300" b="1" u="none" strike="noStrike" dirty="0">
                <a:solidFill>
                  <a:srgbClr val="000000"/>
                </a:solidFill>
                <a:effectLst/>
                <a:latin typeface="+mj-ea"/>
              </a:rPr>
              <a:t>組員</a:t>
            </a:r>
            <a:r>
              <a:rPr lang="en-US" altLang="zh-TW" sz="5300" b="1" u="none" strike="noStrike" dirty="0">
                <a:solidFill>
                  <a:srgbClr val="000000"/>
                </a:solidFill>
                <a:effectLst/>
                <a:latin typeface="+mj-ea"/>
              </a:rPr>
              <a:t>:</a:t>
            </a:r>
            <a:r>
              <a:rPr lang="zh-TW" altLang="en-US" sz="5300" b="1" u="none" strike="noStrike" dirty="0">
                <a:solidFill>
                  <a:srgbClr val="000000"/>
                </a:solidFill>
                <a:effectLst/>
                <a:latin typeface="+mj-ea"/>
              </a:rPr>
              <a:t> 林彥馨</a:t>
            </a:r>
            <a:br>
              <a:rPr lang="en-US" altLang="zh-TW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altLang="zh-TW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sz="4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工作內容</a:t>
            </a:r>
            <a:r>
              <a:rPr lang="en-US" altLang="zh-TW" sz="49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4900" b="1" dirty="0">
                <a:solidFill>
                  <a:srgbClr val="000000"/>
                </a:solidFill>
                <a:latin typeface="Arial" panose="020B0604020202020204" pitchFamily="34" charset="0"/>
              </a:rPr>
              <a:t>購物車，商品資訊</a:t>
            </a:r>
            <a:r>
              <a:rPr lang="zh-TW" altLang="en-US" sz="4900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49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個別商品頁面的前端設計</a:t>
            </a:r>
            <a:br>
              <a:rPr lang="en-US" altLang="zh-TW" sz="4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sz="49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9FC26-7C3A-00AC-1100-D8388279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82" y="23786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i="1" dirty="0"/>
              <a:t>使用工具</a:t>
            </a:r>
            <a:r>
              <a:rPr lang="en-US" altLang="zh-TW" sz="4400" b="1" i="1" dirty="0"/>
              <a:t>:</a:t>
            </a:r>
            <a:r>
              <a:rPr lang="en-US" altLang="zh-TW" sz="4400" b="1" dirty="0"/>
              <a:t>CSS/HTML/bootstrap</a:t>
            </a:r>
            <a:endParaRPr lang="zh-TW" altLang="en-US" sz="44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C79B89-B58E-98FF-037A-EE024315A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5" y="3220134"/>
            <a:ext cx="6273747" cy="32086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B004EF-4192-DFFD-E87F-31E73B60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629" y="3331029"/>
            <a:ext cx="3778898" cy="33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DBB83-1045-BD71-AFEB-F684F6EC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40" y="66626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zh-TW" alt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組員</a:t>
            </a:r>
            <a:r>
              <a:rPr kumimoji="0" lang="en-US" altLang="zh-TW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:</a:t>
            </a:r>
            <a:r>
              <a:rPr kumimoji="0" lang="zh-TW" alt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黃耀霆</a:t>
            </a:r>
            <a:br>
              <a:rPr kumimoji="0" lang="en-US" altLang="zh-TW" sz="4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</a:br>
            <a:r>
              <a:rPr kumimoji="0" lang="zh-TW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工作內容</a:t>
            </a:r>
            <a:r>
              <a:rPr kumimoji="0" lang="en-US" altLang="zh-TW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: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負責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登入畫面前端設計，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ppt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與文件。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D9F4C-586C-5C25-DE05-99997137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14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使用工具</a:t>
            </a:r>
            <a:r>
              <a:rPr lang="en-US" altLang="zh-TW" dirty="0"/>
              <a:t>:</a:t>
            </a:r>
            <a:r>
              <a:rPr lang="en-US" altLang="zh-TW" dirty="0" err="1"/>
              <a:t>java,javasevrlet</a:t>
            </a:r>
            <a:r>
              <a:rPr lang="en-US" altLang="zh-TW" dirty="0"/>
              <a:t>, </a:t>
            </a:r>
            <a:r>
              <a:rPr lang="en-US" altLang="zh-TW" dirty="0" err="1"/>
              <a:t>bootstrap,powerpoint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F9A0C0-2947-142E-A194-904F31AB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42" y="3210800"/>
            <a:ext cx="3049167" cy="17564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8AC2AE-1B54-ADA8-F9FE-482CE12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55" y="3776663"/>
            <a:ext cx="2381250" cy="2381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0D7EC9-D98C-87B1-15BF-BFE762914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51" y="3070090"/>
            <a:ext cx="2304273" cy="23849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5A6750-BC14-1B04-E5AE-08B87A1D7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1" y="5173557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DC935-F6CB-7136-809B-04DC3F4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60"/>
            <a:ext cx="10515600" cy="135170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i="1" dirty="0"/>
              <a:t>謝謝大家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B144A4-ADB8-7631-9DF0-AC1A39CB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" y="1017037"/>
            <a:ext cx="10170368" cy="5559813"/>
          </a:xfrm>
        </p:spPr>
      </p:pic>
    </p:spTree>
    <p:extLst>
      <p:ext uri="{BB962C8B-B14F-4D97-AF65-F5344CB8AC3E}">
        <p14:creationId xmlns:p14="http://schemas.microsoft.com/office/powerpoint/2010/main" val="36716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JAVA 第二組</vt:lpstr>
      <vt:lpstr>工作分配</vt:lpstr>
      <vt:lpstr>組長: 蔡奕賢 工作內容:頁面按鍵連結，後端系統，資料庫設置。 </vt:lpstr>
      <vt:lpstr>組員: 溫錦婷  工作內容:首頁與服務頁面的前端響應式設計。 </vt:lpstr>
      <vt:lpstr>組員: 林彥馨  工作內容:購物車，商品資訊，個別商品頁面的前端設計 </vt:lpstr>
      <vt:lpstr>組員:黃耀霆 工作內容:負責登入畫面前端設計，ppt與文件。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第二組</dc:title>
  <dc:creator>耀霆 黃</dc:creator>
  <cp:lastModifiedBy>耀霆 黃</cp:lastModifiedBy>
  <cp:revision>27</cp:revision>
  <dcterms:created xsi:type="dcterms:W3CDTF">2023-01-30T02:03:17Z</dcterms:created>
  <dcterms:modified xsi:type="dcterms:W3CDTF">2023-02-02T01:58:58Z</dcterms:modified>
</cp:coreProperties>
</file>