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WAUITzgnmvlp1V3tHgmYVFFq0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2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4863acf4e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4863acf4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4863acf4e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4863acf4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4863acf4e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4863acf4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04863acf4e_0_10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204863acf4e_0_10"/>
          <p:cNvSpPr txBox="1"/>
          <p:nvPr>
            <p:ph type="ctrTitle"/>
          </p:nvPr>
        </p:nvSpPr>
        <p:spPr>
          <a:xfrm>
            <a:off x="415600" y="522867"/>
            <a:ext cx="11360700" cy="3587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/>
        </p:txBody>
      </p:sp>
      <p:sp>
        <p:nvSpPr>
          <p:cNvPr id="12" name="Google Shape;12;g204863acf4e_0_10"/>
          <p:cNvSpPr txBox="1"/>
          <p:nvPr>
            <p:ph idx="1" type="subTitle"/>
          </p:nvPr>
        </p:nvSpPr>
        <p:spPr>
          <a:xfrm>
            <a:off x="415600" y="5187200"/>
            <a:ext cx="11360700" cy="941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g204863acf4e_0_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04863acf4e_0_47"/>
          <p:cNvSpPr txBox="1"/>
          <p:nvPr>
            <p:ph hasCustomPrompt="1" type="title"/>
          </p:nvPr>
        </p:nvSpPr>
        <p:spPr>
          <a:xfrm>
            <a:off x="415600" y="1653700"/>
            <a:ext cx="11360700" cy="2642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g204863acf4e_0_47"/>
          <p:cNvSpPr txBox="1"/>
          <p:nvPr>
            <p:ph idx="1" type="body"/>
          </p:nvPr>
        </p:nvSpPr>
        <p:spPr>
          <a:xfrm>
            <a:off x="415600" y="44061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49250" lvl="1" marL="914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49250" lvl="2" marL="1371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4925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4925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4925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4925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4925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49250" lvl="8" marL="4114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g204863acf4e_0_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4863acf4e_0_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04863acf4e_0_5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4" name="Google Shape;54;g204863acf4e_0_5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g204863acf4e_0_5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204863acf4e_0_5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204863acf4e_0_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04863acf4e_0_15"/>
          <p:cNvSpPr txBox="1"/>
          <p:nvPr>
            <p:ph type="title"/>
          </p:nvPr>
        </p:nvSpPr>
        <p:spPr>
          <a:xfrm>
            <a:off x="3737000" y="1070000"/>
            <a:ext cx="4718100" cy="47181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6" name="Google Shape;16;g204863acf4e_0_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04863acf4e_0_18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g204863acf4e_0_18"/>
          <p:cNvSpPr txBox="1"/>
          <p:nvPr>
            <p:ph idx="1" type="body"/>
          </p:nvPr>
        </p:nvSpPr>
        <p:spPr>
          <a:xfrm>
            <a:off x="415600" y="1638233"/>
            <a:ext cx="113607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" name="Google Shape;20;g204863acf4e_0_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04863acf4e_0_22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g204863acf4e_0_22"/>
          <p:cNvSpPr txBox="1"/>
          <p:nvPr>
            <p:ph idx="1" type="body"/>
          </p:nvPr>
        </p:nvSpPr>
        <p:spPr>
          <a:xfrm>
            <a:off x="415600" y="1638233"/>
            <a:ext cx="53331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204863acf4e_0_22"/>
          <p:cNvSpPr txBox="1"/>
          <p:nvPr>
            <p:ph idx="2" type="body"/>
          </p:nvPr>
        </p:nvSpPr>
        <p:spPr>
          <a:xfrm>
            <a:off x="6443200" y="1638233"/>
            <a:ext cx="53331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" name="Google Shape;25;g204863acf4e_0_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04863acf4e_0_27"/>
          <p:cNvSpPr txBox="1"/>
          <p:nvPr>
            <p:ph type="title"/>
          </p:nvPr>
        </p:nvSpPr>
        <p:spPr>
          <a:xfrm>
            <a:off x="406400" y="412467"/>
            <a:ext cx="11383500" cy="99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28" name="Google Shape;28;g204863acf4e_0_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04863acf4e_0_30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g204863acf4e_0_30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g204863acf4e_0_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04863acf4e_0_34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204863acf4e_0_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04863acf4e_0_37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g204863acf4e_0_37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204863acf4e_0_37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40" name="Google Shape;40;g204863acf4e_0_37"/>
          <p:cNvSpPr txBox="1"/>
          <p:nvPr>
            <p:ph idx="1" type="subTitle"/>
          </p:nvPr>
        </p:nvSpPr>
        <p:spPr>
          <a:xfrm>
            <a:off x="354000" y="3793630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g204863acf4e_0_37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g204863acf4e_0_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04863acf4e_0_44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matic SC"/>
              <a:buNone/>
              <a:defRPr b="1" sz="3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g204863acf4e_0_4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04863acf4e_0_6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g204863acf4e_0_6"/>
          <p:cNvSpPr txBox="1"/>
          <p:nvPr>
            <p:ph idx="1" type="body"/>
          </p:nvPr>
        </p:nvSpPr>
        <p:spPr>
          <a:xfrm>
            <a:off x="415600" y="1638233"/>
            <a:ext cx="113607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  <a:defRPr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g204863acf4e_0_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17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4863acf4e_0_1"/>
          <p:cNvSpPr txBox="1"/>
          <p:nvPr>
            <p:ph type="ctrTitle"/>
          </p:nvPr>
        </p:nvSpPr>
        <p:spPr>
          <a:xfrm>
            <a:off x="415600" y="522867"/>
            <a:ext cx="11360700" cy="3587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sz="8900">
                <a:latin typeface="Microsoft JhengHei"/>
                <a:ea typeface="Microsoft JhengHei"/>
                <a:cs typeface="Microsoft JhengHei"/>
                <a:sym typeface="Microsoft JhengHei"/>
              </a:rPr>
              <a:t>JAVA第二組專案</a:t>
            </a:r>
            <a:endParaRPr sz="89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3" name="Google Shape;63;g204863acf4e_0_1"/>
          <p:cNvSpPr txBox="1"/>
          <p:nvPr>
            <p:ph idx="1" type="subTitle"/>
          </p:nvPr>
        </p:nvSpPr>
        <p:spPr>
          <a:xfrm>
            <a:off x="415600" y="5187200"/>
            <a:ext cx="11360700" cy="941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zh-TW" sz="3000"/>
              <a:t>組長</a:t>
            </a: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zh-TW" sz="3000"/>
              <a:t>蔡奕賢</a:t>
            </a:r>
            <a:endParaRPr sz="30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3000"/>
              <a:t>組員</a:t>
            </a: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zh-TW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溫錦婷、林彥馨、黃耀霆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4863acf4e_0_60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租俱網</a:t>
            </a:r>
            <a:endParaRPr/>
          </a:p>
        </p:txBody>
      </p:sp>
      <p:pic>
        <p:nvPicPr>
          <p:cNvPr id="69" name="Google Shape;69;g204863acf4e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750" y="676024"/>
            <a:ext cx="5317475" cy="551685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204863acf4e_0_60"/>
          <p:cNvSpPr txBox="1"/>
          <p:nvPr>
            <p:ph idx="1" type="subTitle"/>
          </p:nvPr>
        </p:nvSpPr>
        <p:spPr>
          <a:xfrm>
            <a:off x="354000" y="3793630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為了響應環保，同時也為了解決租客或商辦的家具需求，因此提供了租借服務，出租大型家具給消費者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4863acf4e_0_120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04863acf4e_0_120"/>
          <p:cNvSpPr txBox="1"/>
          <p:nvPr>
            <p:ph idx="1" type="subTitle"/>
          </p:nvPr>
        </p:nvSpPr>
        <p:spPr>
          <a:xfrm>
            <a:off x="354000" y="3793630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zh-TW" sz="5400">
                <a:latin typeface="Microsoft JhengHei"/>
                <a:ea typeface="Microsoft JhengHei"/>
                <a:cs typeface="Microsoft JhengHei"/>
                <a:sym typeface="Microsoft JhengHei"/>
              </a:rPr>
              <a:t>工作分配 </a:t>
            </a:r>
            <a:endParaRPr sz="3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2" name="Google Shape;82;p2"/>
          <p:cNvSpPr txBox="1"/>
          <p:nvPr>
            <p:ph idx="1" type="body"/>
          </p:nvPr>
        </p:nvSpPr>
        <p:spPr>
          <a:xfrm>
            <a:off x="415600" y="2086850"/>
            <a:ext cx="77922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</a:pPr>
            <a:r>
              <a:rPr b="1" lang="zh-TW" sz="3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蔡奕賢: 頁面按鍵連結，後端系統，</a:t>
            </a:r>
            <a:endParaRPr b="1" sz="3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</a:pPr>
            <a:r>
              <a:rPr b="1" lang="zh-TW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b="1" lang="zh-TW" sz="3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資料庫設置</a:t>
            </a:r>
            <a:endParaRPr b="1" sz="3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b="0" i="0" sz="3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</a:pPr>
            <a:r>
              <a:rPr b="1" lang="zh-TW" sz="3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溫錦婷: </a:t>
            </a:r>
            <a:r>
              <a:rPr b="1" i="0" lang="zh-TW" sz="3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首頁</a:t>
            </a:r>
            <a:r>
              <a:rPr b="1" lang="zh-TW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(響應式)前端</a:t>
            </a:r>
            <a:r>
              <a:rPr b="1" i="0" lang="zh-TW" sz="3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設計</a:t>
            </a:r>
            <a:endParaRPr b="1" i="0" sz="3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b="0" i="0" sz="3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</a:pPr>
            <a:r>
              <a:rPr b="1" lang="zh-TW" sz="3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林彥馨</a:t>
            </a:r>
            <a:r>
              <a:rPr b="1" lang="zh-TW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zh-TW" sz="3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商品</a:t>
            </a:r>
            <a:r>
              <a:rPr b="1" lang="zh-TW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/網頁</a:t>
            </a:r>
            <a:r>
              <a:rPr b="1" i="0" lang="zh-TW" sz="3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頁面的前端設計</a:t>
            </a:r>
            <a:endParaRPr b="1" i="0" sz="3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b="0" i="0" sz="3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4000"/>
              <a:buNone/>
            </a:pPr>
            <a:r>
              <a:rPr b="1" lang="zh-TW" sz="3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黃耀霆</a:t>
            </a:r>
            <a:r>
              <a:rPr b="1" lang="zh-TW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lang="zh-TW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售後服務前端設計</a:t>
            </a:r>
            <a:r>
              <a:rPr b="1" i="0" lang="zh-TW" sz="3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，ppt與文件</a:t>
            </a:r>
            <a:endParaRPr b="1" sz="3000"/>
          </a:p>
        </p:txBody>
      </p:sp>
      <p:pic>
        <p:nvPicPr>
          <p:cNvPr id="83" name="Google Shape;8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9450" y="1029950"/>
            <a:ext cx="4975975" cy="47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75" y="4475038"/>
            <a:ext cx="378142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"/>
          <p:cNvSpPr txBox="1"/>
          <p:nvPr>
            <p:ph type="title"/>
          </p:nvPr>
        </p:nvSpPr>
        <p:spPr>
          <a:xfrm>
            <a:off x="415600" y="619067"/>
            <a:ext cx="113607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zh-TW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組長: 蔡奕賢</a:t>
            </a:r>
            <a:endParaRPr b="1" sz="4800">
              <a:highlight>
                <a:schemeClr val="dk1"/>
              </a:highlight>
            </a:endParaRPr>
          </a:p>
        </p:txBody>
      </p:sp>
      <p:pic>
        <p:nvPicPr>
          <p:cNvPr id="90" name="Google Shape;9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6234" y="277307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21124" y="4898915"/>
            <a:ext cx="28670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45948" y="5266573"/>
            <a:ext cx="3387011" cy="100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49245" y="2928553"/>
            <a:ext cx="1946259" cy="1987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1112" y="2692327"/>
            <a:ext cx="4225210" cy="2304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833549" y="2928553"/>
            <a:ext cx="159067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441100" y="4996970"/>
            <a:ext cx="1548257" cy="1548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660724" y="681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1" lang="zh-TW" sz="4900" u="none" strike="noStrike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組員: 溫錦婷</a:t>
            </a:r>
            <a:endParaRPr b="1">
              <a:highlight>
                <a:schemeClr val="dk1"/>
              </a:highlight>
            </a:endParaRPr>
          </a:p>
        </p:txBody>
      </p:sp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7811" y="2837133"/>
            <a:ext cx="4081953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5376" y="2505334"/>
            <a:ext cx="4727510" cy="3175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751503" y="89412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454"/>
              <a:buFont typeface="Calibri"/>
              <a:buNone/>
            </a:pPr>
            <a:br>
              <a:rPr b="0" i="0" lang="zh-TW" sz="4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5300">
                <a:solidFill>
                  <a:srgbClr val="000000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組員: 林彥馨</a:t>
            </a:r>
            <a:br>
              <a:rPr b="0" i="0" lang="zh-TW" sz="49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4900"/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885" y="2653734"/>
            <a:ext cx="6273747" cy="3208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9879" y="2749329"/>
            <a:ext cx="3778898" cy="3399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1027340" y="66626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MingLiu"/>
              <a:buNone/>
            </a:pPr>
            <a:r>
              <a:rPr lang="zh-TW" sz="4800" u="none" cap="none" strike="noStrike">
                <a:solidFill>
                  <a:srgbClr val="000000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組員:黃耀霆</a:t>
            </a:r>
            <a:endParaRPr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6255" y="2548751"/>
            <a:ext cx="23812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7616" y="4792357"/>
            <a:ext cx="328612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24301" y="2548746"/>
            <a:ext cx="4727510" cy="3175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838200" y="131860"/>
            <a:ext cx="10515600" cy="13517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b="1" i="1" lang="zh-TW" sz="7200"/>
              <a:t>謝謝大家</a:t>
            </a:r>
            <a:endParaRPr/>
          </a:p>
        </p:txBody>
      </p:sp>
      <p:pic>
        <p:nvPicPr>
          <p:cNvPr id="124" name="Google Shape;124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359" y="1017037"/>
            <a:ext cx="10170368" cy="5559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2023-01-30T02:03:17Z</dcterms:created>
  <dc:creator>耀霆 黃</dc:creator>
</cp:coreProperties>
</file>