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1077" y="1722755"/>
            <a:ext cx="10943167" cy="1082675"/>
          </a:xfrm>
        </p:spPr>
        <p:txBody>
          <a:bodyPr/>
          <a:p>
            <a:pPr algn="just"/>
            <a:r>
              <a:rPr lang="vi-V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Đề tài : 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Dự báo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iểm thi sinh viên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533" y="3051175"/>
            <a:ext cx="10949517" cy="1752600"/>
          </a:xfrm>
        </p:spPr>
        <p:txBody>
          <a:bodyPr/>
          <a:p>
            <a:pPr algn="just"/>
            <a:r>
              <a:rPr lang="vi-V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Họ tên : Vũ Trường Quang</a:t>
            </a:r>
            <a:endParaRPr lang="vi-VN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vi-VN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MSSV: K215480106117	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6745" y="762635"/>
            <a:ext cx="6909435" cy="96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vi-VN" altLang="en-US" sz="3200">
                <a:latin typeface="Times New Roman" panose="02020603050405020304" charset="0"/>
                <a:cs typeface="Times New Roman" panose="02020603050405020304" charset="0"/>
              </a:rPr>
              <a:t>Bài tập kết thúc môn Khoa học dữ </a:t>
            </a:r>
            <a:r>
              <a:rPr lang="vi-VN" altLang="en-US" sz="3200">
                <a:latin typeface="Times New Roman" panose="02020603050405020304" charset="0"/>
                <a:cs typeface="Times New Roman" panose="02020603050405020304" charset="0"/>
              </a:rPr>
              <a:t>liệu</a:t>
            </a:r>
            <a:endParaRPr lang="vi-VN" alt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252970" y="583374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chemeClr val="tx1"/>
                </a:solidFill>
                <a:latin typeface="Times New Roman" panose="02020603050405020304" charset="0"/>
                <a:ea typeface="Times" panose="02020603050405020304"/>
                <a:cs typeface="Times New Roman" panose="02020603050405020304" charset="0"/>
                <a:sym typeface="Times" panose="02020603050405020304"/>
              </a:rPr>
              <a:t>GVHD: </a:t>
            </a:r>
            <a:r>
              <a:rPr lang="vi-VN" altLang="en-US" b="1">
                <a:solidFill>
                  <a:schemeClr val="tx1"/>
                </a:solidFill>
                <a:latin typeface="Times New Roman" panose="02020603050405020304" charset="0"/>
                <a:ea typeface="Times" panose="02020603050405020304"/>
                <a:cs typeface="Times New Roman" panose="02020603050405020304" charset="0"/>
                <a:sym typeface="Times" panose="02020603050405020304"/>
              </a:rPr>
              <a:t>Nguyễn Văn </a:t>
            </a:r>
            <a:r>
              <a:rPr lang="vi-VN" altLang="en-US" b="1">
                <a:solidFill>
                  <a:schemeClr val="tx1"/>
                </a:solidFill>
                <a:latin typeface="Times New Roman" panose="02020603050405020304" charset="0"/>
                <a:ea typeface="Times" panose="02020603050405020304"/>
                <a:cs typeface="Times New Roman" panose="02020603050405020304" charset="0"/>
                <a:sym typeface="Times" panose="02020603050405020304"/>
              </a:rPr>
              <a:t>Huy</a:t>
            </a:r>
            <a:endParaRPr lang="vi-VN" altLang="en-US" b="1">
              <a:solidFill>
                <a:schemeClr val="tx1"/>
              </a:solidFill>
              <a:latin typeface="Times New Roman" panose="02020603050405020304" charset="0"/>
              <a:ea typeface="Times" panose="02020603050405020304"/>
              <a:cs typeface="Times New Roman" panose="02020603050405020304" charset="0"/>
              <a:sym typeface="Times" panose="02020603050405020304"/>
            </a:endParaRPr>
          </a:p>
          <a:p>
            <a:endParaRPr lang="vi-VN" altLang="en-US" b="1">
              <a:solidFill>
                <a:schemeClr val="tx1"/>
              </a:solidFill>
              <a:latin typeface="Times New Roman" panose="02020603050405020304" charset="0"/>
              <a:ea typeface="Times" panose="02020603050405020304"/>
              <a:cs typeface="Times New Roman" panose="02020603050405020304" charset="0"/>
              <a:sym typeface="Times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Mục tiêu &amp; Dữ liệu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Mục tiêu: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Phân tích các yếu tố ảnh h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ởng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ến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 Toán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Xây dựng mô hình dự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oán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 số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Dữ liệu: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1000 học sinh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8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ặc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iểm: giới tính, dân tộc, trình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ộ phụ huynh,...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 số: Toán/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ọc/Viết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Công việc </a:t>
            </a: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ã làm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Tiền xử l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missing data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Mã hóa biến phân loại (Ví dụ: Nam=1, Nữ=0)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Phân tích: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6+ biểu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ồ EDA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Ma trận t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ơng quan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Modeling: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2 mô hình (Linear Regression + Random Forest)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ánh giá bằng MAE/R2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3.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Phát hiện chính từ EDA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6296660" cy="2036445"/>
          </a:xfrm>
        </p:spPr>
        <p:txBody>
          <a:bodyPr/>
          <a:p>
            <a:pPr algn="just"/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3 insights nổi bật: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Học sinh nam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iểm Toán cao hơn nữ (trung bình 72 vs 68)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Ôn tập giúp t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ng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iểm 5-7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iểm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buNone/>
            </a:pP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Trình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ộ phụ huynh càng cao, </a:t>
            </a:r>
            <a:r>
              <a:rPr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2000">
                <a:latin typeface="Times New Roman" panose="02020603050405020304" charset="0"/>
                <a:cs typeface="Times New Roman" panose="02020603050405020304" charset="0"/>
              </a:rPr>
              <a:t>iểm con càng cao</a:t>
            </a:r>
            <a:endParaRPr lang="en-US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83" y="3210878"/>
            <a:ext cx="5267325" cy="3160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4.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Kết quả mô hình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8505" y="959485"/>
            <a:ext cx="4868545" cy="36518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45" y="958850"/>
            <a:ext cx="4869815" cy="36525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 Box 4"/>
          <p:cNvSpPr txBox="1"/>
          <p:nvPr/>
        </p:nvSpPr>
        <p:spPr>
          <a:xfrm>
            <a:off x="738505" y="4963160"/>
            <a:ext cx="6765925" cy="15982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Giải thích: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Linear Regression tốt hơn do xử l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ợc quan hệ phi tuyến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Sai số trung bình: ~</a:t>
            </a:r>
            <a:r>
              <a:rPr lang="vi-VN" altLang="en-US">
                <a:latin typeface="Times New Roman" panose="02020603050405020304" charset="0"/>
                <a:cs typeface="Times New Roman" panose="02020603050405020304" charset="0"/>
              </a:rPr>
              <a:t>11.12</a:t>
            </a:r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vi-V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5.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Demo dự </a:t>
            </a:r>
            <a:r>
              <a:rPr lang="" altLang="en-US" b="1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oán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" y="1273175"/>
            <a:ext cx="10972800" cy="20269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799840"/>
            <a:ext cx="7574915" cy="938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</a:rPr>
              <a:t>6.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Kết luận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3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 rút ra: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Giới tính và ôn tập ảnh h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ởng mạnh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ến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 Toán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Mô hình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ạt sai số ~3.5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iểm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457200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Dữ liệu trình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ộ phụ huynh hữu ích cho dự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oán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Ứng dụng: Hỗ trợ giáo viên xác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ịnh học sinh cần giúp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ỡ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9130" y="2901315"/>
            <a:ext cx="10972800" cy="582613"/>
          </a:xfrm>
        </p:spPr>
        <p:txBody>
          <a:bodyPr/>
          <a:p>
            <a:r>
              <a:rPr lang="vi-V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	THANK YOU FOR WATCHING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175" y="1749425"/>
            <a:ext cx="10972800" cy="3598545"/>
          </a:xfrm>
        </p:spPr>
        <p:txBody>
          <a:bodyPr/>
          <a:p>
            <a:pPr marL="2743200" lvl="6" indent="457200">
              <a:buNone/>
            </a:pPr>
            <a:r>
              <a:rPr lang="vi-VN" altLang="en-US" sz="3500" b="1">
                <a:latin typeface="Times New Roman" panose="02020603050405020304" charset="0"/>
                <a:cs typeface="Times New Roman" panose="02020603050405020304" charset="0"/>
              </a:rPr>
              <a:t>                                                          </a:t>
            </a:r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743200" lvl="6" indent="457200">
              <a:buNone/>
            </a:pPr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743200" lvl="6" indent="457200">
              <a:buNone/>
            </a:pPr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743200" lvl="6" indent="457200">
              <a:buNone/>
            </a:pPr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2743200" lvl="6" indent="457200">
              <a:buNone/>
            </a:pPr>
            <a:endParaRPr lang="vi-VN" altLang="en-US" sz="35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1127</Words>
  <Application>WPS Presentation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Times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 : Dự báo điểm thi sinh viên</dc:title>
  <dc:creator>HUONG</dc:creator>
  <cp:lastModifiedBy>WPS_1697070697</cp:lastModifiedBy>
  <cp:revision>1</cp:revision>
  <dcterms:created xsi:type="dcterms:W3CDTF">2025-05-30T02:35:53Z</dcterms:created>
  <dcterms:modified xsi:type="dcterms:W3CDTF">2025-05-30T02:35:53Z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2F18061FE8FB4029BB81626E78590D54_11</vt:lpwstr>
  </property>
  <property fmtid="{D5CDD505-2E9C-101B-9397-08002B2CF9AE}" pid="3" name="KSOProductBuildVer">
    <vt:lpwstr>1033-12.2.0.21179</vt:lpwstr>
  </property>
</Properties>
</file>