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0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641290" cy="29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484098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исключения возможных ошибок при работе с переменными в раздел описания должна быть включена инструкция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EXPLICIT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Процедуры и функции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8529" y="11520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Стандартное оформление процедуры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11015" y="1521366"/>
            <a:ext cx="69127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[Private | Public] [Static] Sub </a:t>
            </a:r>
            <a:r>
              <a:rPr lang="ru-RU" sz="1600" i="1" dirty="0" err="1"/>
              <a:t>ИмяПроцедуры</a:t>
            </a:r>
            <a:r>
              <a:rPr lang="ru-RU" sz="1600" i="1" dirty="0"/>
              <a:t> ([список параметров</a:t>
            </a:r>
            <a:r>
              <a:rPr lang="ru-RU" sz="1600" i="1" dirty="0" smtClean="0"/>
              <a:t>])</a:t>
            </a:r>
          </a:p>
          <a:p>
            <a:r>
              <a:rPr lang="ru-RU" sz="1600" i="1" dirty="0" smtClean="0"/>
              <a:t> </a:t>
            </a:r>
            <a:endParaRPr lang="ru-RU" sz="1600" dirty="0"/>
          </a:p>
          <a:p>
            <a:r>
              <a:rPr lang="ru-RU" sz="1600" i="1" dirty="0"/>
              <a:t>раздел описания переменных </a:t>
            </a:r>
            <a:endParaRPr lang="ru-RU" sz="1600" i="1" dirty="0" smtClean="0"/>
          </a:p>
          <a:p>
            <a:endParaRPr lang="ru-RU" sz="1600" dirty="0"/>
          </a:p>
          <a:p>
            <a:r>
              <a:rPr lang="ru-RU" sz="1600" i="1" dirty="0"/>
              <a:t>тело процедуры </a:t>
            </a:r>
            <a:endParaRPr lang="ru-RU" sz="1600" i="1" dirty="0" smtClean="0"/>
          </a:p>
          <a:p>
            <a:endParaRPr lang="ru-RU" sz="1600" dirty="0"/>
          </a:p>
          <a:p>
            <a:r>
              <a:rPr lang="en-US" sz="1600" i="1" dirty="0"/>
              <a:t>[Exit Sub] </a:t>
            </a:r>
            <a:endParaRPr lang="en-US" sz="1600" dirty="0"/>
          </a:p>
          <a:p>
            <a:r>
              <a:rPr lang="ru-RU" sz="1600" i="1" dirty="0"/>
              <a:t>Е</a:t>
            </a:r>
            <a:r>
              <a:rPr lang="en-US" sz="1600" i="1" dirty="0" err="1"/>
              <a:t>nd</a:t>
            </a:r>
            <a:r>
              <a:rPr lang="en-US" sz="1600" i="1" dirty="0"/>
              <a:t> Sub 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3897" y="3789040"/>
            <a:ext cx="3390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описания переменных 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3645024"/>
            <a:ext cx="9217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8342" y="4221088"/>
            <a:ext cx="449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ИмяПеременной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ТипДанных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3789040"/>
            <a:ext cx="189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процедуры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32040" y="4221088"/>
            <a:ext cx="3851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Ваше имя”)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Ваше имя –“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&amp; 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 возраст - ”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Процедуры и функции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196752"/>
            <a:ext cx="221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700808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ИмяФункции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([необязательный список параметров]) [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описания переменных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7580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Отличия процедуры от функции: 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108520" y="3732133"/>
            <a:ext cx="10081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35596" y="4121671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скалярное значение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(передает в точку вызова), полученное в результате расчетов. Это значение в дальнейшем можно использовать в различных выражениях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35596" y="5085184"/>
            <a:ext cx="7740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функции может входить в выражение как операнд.</a:t>
            </a:r>
          </a:p>
        </p:txBody>
      </p:sp>
      <p:sp>
        <p:nvSpPr>
          <p:cNvPr id="12" name="Блок-схема: узел 11"/>
          <p:cNvSpPr/>
          <p:nvPr/>
        </p:nvSpPr>
        <p:spPr>
          <a:xfrm>
            <a:off x="611560" y="4437112"/>
            <a:ext cx="144016" cy="1000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611560" y="5204432"/>
            <a:ext cx="144016" cy="1000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1192" y="62068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360747" y="1772816"/>
            <a:ext cx="1152128" cy="1242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4932040" y="1772816"/>
            <a:ext cx="1728192" cy="1242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187624" y="2996952"/>
            <a:ext cx="1872208" cy="789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796136" y="3068960"/>
            <a:ext cx="2088232" cy="789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365104"/>
            <a:ext cx="297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a = “Name - ”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Pi = </a:t>
            </a:r>
            <a:r>
              <a:rPr lang="ru-RU" dirty="0"/>
              <a:t>3,14159265358979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8064" y="4366026"/>
            <a:ext cx="327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 s As Integer, height As Single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0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типы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594623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73216"/>
            <a:ext cx="5946238" cy="9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0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линейной 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12776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в котором действия выполняются последовательно друг за другом, называется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алгоритмом линейной структуры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492896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структура, соответствующая линейному алгоритму, называется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следованием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35654" y="3485474"/>
            <a:ext cx="180020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Действие 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35654" y="4725144"/>
            <a:ext cx="180020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Действие 2 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5" idx="0"/>
          </p:cNvCxnSpPr>
          <p:nvPr/>
        </p:nvCxnSpPr>
        <p:spPr>
          <a:xfrm>
            <a:off x="4335754" y="31254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309121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09121" y="55892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241</TotalTime>
  <Words>209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Описание алгоритма</vt:lpstr>
      <vt:lpstr>Структура программы VBA</vt:lpstr>
      <vt:lpstr>Процедуры и функции</vt:lpstr>
      <vt:lpstr>Процедуры и функции</vt:lpstr>
      <vt:lpstr>Данные</vt:lpstr>
      <vt:lpstr>Основные типы данных</vt:lpstr>
      <vt:lpstr>Алгоритм линейной структуры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алгоритма</dc:title>
  <dc:creator>user</dc:creator>
  <cp:lastModifiedBy>user</cp:lastModifiedBy>
  <cp:revision>12</cp:revision>
  <dcterms:created xsi:type="dcterms:W3CDTF">2019-02-04T13:41:11Z</dcterms:created>
  <dcterms:modified xsi:type="dcterms:W3CDTF">2020-09-03T06:58:10Z</dcterms:modified>
</cp:coreProperties>
</file>