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1" r:id="rId12"/>
    <p:sldId id="270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6F96A-951B-3E59-39BC-334A0818C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70E61F-8A97-6E3A-28AB-49E7EC963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03ACE-F9B2-AC9D-FF0B-155E8C92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FEDCB-5327-AB9B-37D3-144EFA6F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9BB11-A517-5080-44E5-9F5833F0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64853-151B-55C6-DB89-C84B4B2E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786829-63D2-3550-460E-89BD5C012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F67CB-6107-D0B3-6AF4-F1E0301C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2CE10-D6A1-66C3-376E-1065E4BA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EE177-405C-F035-5D2D-D292192C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8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AA617F-F53A-AD36-6F35-A86F6802E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72AC11-FC02-9490-5719-0ACCD1EC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526E4-14DD-03BA-7ACB-383D2E47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96290-26A7-8B34-B38D-B54AD4DC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336B-6F33-B790-22F0-1A017FA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58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B0CD5-D0B1-08D2-AD44-26DA27AF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0CBCC-DADC-6365-00BE-8BEBB3E5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5FEDF-A3BC-4388-A96B-BE745912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34076-41AA-3163-86D6-65CD22A7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83D1-C31F-384A-793F-442958B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0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66F26-7FAA-08F6-200A-C10BE117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6E3143-58D6-C690-B09C-A221A83A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EE1C4-0D04-1015-6C0A-055B14C1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F94E7-7B38-825E-E900-BC668E5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FD089-BD3E-D449-2BE9-1FFDCC49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67007-83C5-DDB9-F49C-D4D063DC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C72A5-E3A7-F487-060B-263DE383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C96B8-A943-7665-F7ED-61218BEA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B8632-44AF-8153-F78F-A934D4F6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77B0A-ABB1-7AE3-1679-D695FE00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221BE-1942-E687-B505-01030B8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30A64-7880-5CC1-D2E4-322C8A14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52DE33-6522-EB7D-ADC8-C6C89057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B7BC7B-321C-2653-5B3E-3E113E8E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CF28B3-AD31-9C6C-AD88-6B230800E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9A9CA5-DFF0-B5A8-9C18-C948A541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57E3B0-7823-367A-0BD8-AEA12C4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C3D222-8D1B-8D69-FF6E-DBF2291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2156F1-6EDF-4AB7-A6D7-EB4E2F0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0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929F5-1D6F-ABF7-8659-25CBA49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3A2B6-78C0-14BF-EAC8-8271C22F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034C7C-CC58-6BCF-9045-6F35BDA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223A0-6E81-2AC3-985B-7BC6ECE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7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31B7A1-FA52-FCBB-7221-4994A1CB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32D52-912B-04D5-99B1-B3DE4E6E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4E5961-7AFA-F0B8-3BE3-36FAC77D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6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7761D-9A46-D108-2BCB-04DE2492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AC1C8-B9C4-943B-E313-0AC37F12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21A457-CB1D-A20C-0771-598445A2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43A632-D84C-B26F-CA80-4DA64921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C992E-74FC-A675-74D4-4A9BA556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C87589-6C62-078F-360F-8BA6054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7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2E13-E0B8-C0C8-FF73-66E2D937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75572E-FE03-7FC3-73D5-6901C926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B52EAC-320E-87F1-2E65-CBA839D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C31CF-F54A-1424-CCFC-A769FFDC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F68CA-B4E3-0345-C8EB-CBE8847B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17AB30-6172-60FB-AF31-F718FB2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C2A06A-B061-328B-F3EA-5ABE5000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A6493-8465-FE4C-286E-B869D433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4CBD9-6928-FB33-3FCF-58EC9B8CB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800B5-1ECC-4905-88D7-01CC2E73D777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7BFE8-613B-5B3A-3C7B-C261A212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8B4DF-5710-3356-7FF1-2459A702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7CFBD-5174-4647-8C81-542D1FD421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4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QjUFLy6s6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Mys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3.0/" TargetMode="External"/><Relationship Id="rId5" Type="http://schemas.openxmlformats.org/officeDocument/2006/relationships/hyperlink" Target="https://commons.wikimedia.org/wiki/File:Coloured_Voronoi_2D.png" TargetMode="External"/><Relationship Id="rId4" Type="http://schemas.openxmlformats.org/officeDocument/2006/relationships/hyperlink" Target="https://en.wikipedia.org/wiki/User:Cy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tAunEuH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09E18-264B-1070-D8B7-BC638E794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ドロネー三角形分割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77745-AB4B-7155-40AF-BCC892DD2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5DE07-4B24-5D88-A21D-44197C3D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87FE3-2F6D-552C-AB65-BC766242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続く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3248F-8875-2D79-9B1C-DF5F8597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EDF8153-0A4F-8694-1AA2-A1DAA2BB265E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801CB3B-19A4-E23A-4727-F78654D78794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7941AB3-B66C-A90B-173C-60783077A75B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AF68757-60A0-9377-B34F-FDD71BD5D398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69E32A16-CE29-32A2-BC5F-AFEC6536653A}"/>
              </a:ext>
            </a:extLst>
          </p:cNvPr>
          <p:cNvSpPr/>
          <p:nvPr/>
        </p:nvSpPr>
        <p:spPr>
          <a:xfrm rot="19695810">
            <a:off x="2279276" y="1340878"/>
            <a:ext cx="5125571" cy="302428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8A7B502-A750-59E8-AA7A-2F1DD6DCCEC3}"/>
              </a:ext>
            </a:extLst>
          </p:cNvPr>
          <p:cNvSpPr/>
          <p:nvPr/>
        </p:nvSpPr>
        <p:spPr>
          <a:xfrm>
            <a:off x="2539587" y="1290918"/>
            <a:ext cx="5510719" cy="4886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7AD95A-6D31-2C06-1764-C3A3CBF7438A}"/>
              </a:ext>
            </a:extLst>
          </p:cNvPr>
          <p:cNvCxnSpPr>
            <a:stCxn id="4" idx="0"/>
            <a:endCxn id="8" idx="0"/>
          </p:cNvCxnSpPr>
          <p:nvPr/>
        </p:nvCxnSpPr>
        <p:spPr>
          <a:xfrm flipH="1" flipV="1">
            <a:off x="4046656" y="1566979"/>
            <a:ext cx="1125979" cy="999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4959A89-3688-BA8A-3F3B-88D1A493F916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H="1">
            <a:off x="3457880" y="2921959"/>
            <a:ext cx="1556280" cy="256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83D029-4EB0-3593-0576-1CA62A4B272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94058" y="2774577"/>
            <a:ext cx="112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B675FD-6C79-73A4-DDA2-F47630E4D6A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965577" y="2774577"/>
            <a:ext cx="851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093C3D-BF92-2632-20F0-9219CE67731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097038" y="1566979"/>
            <a:ext cx="2485946" cy="106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11BD78C-3DC0-6C2A-764D-76382B31E0FF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591282" y="2790998"/>
            <a:ext cx="2225774" cy="83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8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1B8D9-6825-E1DE-3BB2-42801547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双対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8CDF9-9034-677B-2909-29676B85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ドロネー図とボロノイ図は双対な関係にある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お互いからお互いを作れる</a:t>
            </a:r>
          </a:p>
        </p:txBody>
      </p:sp>
    </p:spTree>
    <p:extLst>
      <p:ext uri="{BB962C8B-B14F-4D97-AF65-F5344CB8AC3E}">
        <p14:creationId xmlns:p14="http://schemas.microsoft.com/office/powerpoint/2010/main" val="203399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176AD-1ED7-E31A-3BDE-23175A7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普通のやり方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6DD40-6A22-A891-4ADC-DCD9F162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Bowyer-</a:t>
            </a:r>
            <a:r>
              <a:rPr lang="en-US" altLang="ja-JP" dirty="0" err="1"/>
              <a:t>watson</a:t>
            </a:r>
            <a:r>
              <a:rPr lang="ja-JP" altLang="en-US" dirty="0"/>
              <a:t>→遅い</a:t>
            </a:r>
            <a:r>
              <a:rPr lang="en-US" altLang="ja-JP" dirty="0"/>
              <a:t>(N^2)</a:t>
            </a:r>
          </a:p>
          <a:p>
            <a:pPr marL="0" indent="0">
              <a:buNone/>
            </a:pPr>
            <a:r>
              <a:rPr kumimoji="1" lang="ja-JP" altLang="en-US" dirty="0"/>
              <a:t>普通は</a:t>
            </a:r>
            <a:r>
              <a:rPr kumimoji="1" lang="en-US" altLang="ja-JP" dirty="0"/>
              <a:t>fortune’s algorithm</a:t>
            </a:r>
            <a:r>
              <a:rPr kumimoji="1" lang="ja-JP" altLang="en-US" dirty="0"/>
              <a:t>というので</a:t>
            </a:r>
            <a:r>
              <a:rPr lang="ja-JP" altLang="en-US" dirty="0"/>
              <a:t>ボロノイ図を作ってから双対変換してドロネー図を得る</a:t>
            </a:r>
            <a:r>
              <a:rPr lang="en-US" altLang="ja-JP" dirty="0"/>
              <a:t>(</a:t>
            </a:r>
            <a:r>
              <a:rPr lang="en-US" altLang="ja-JP" dirty="0" err="1"/>
              <a:t>NlogN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87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44C36-083A-9800-64B0-030CF835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Fortune’s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213F4-B7A5-6867-9A30-5D330806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https://www.youtube.com/watch?v=FQjUFLy6s6w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スライドでは絶対に説明不能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この動画をみるのが一番早いです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一応可視化プログラムも作ってあるが、わかりにくすぎるのでやめたほうがいい</a:t>
            </a:r>
            <a:r>
              <a:rPr lang="en-US" altLang="ja-JP" dirty="0"/>
              <a:t>(</a:t>
            </a:r>
            <a:r>
              <a:rPr lang="ja-JP" altLang="en-US" dirty="0"/>
              <a:t>今回はあくまでドロネー三角形分割を作る方法なので、</a:t>
            </a:r>
            <a:r>
              <a:rPr lang="en-US" altLang="ja-JP" dirty="0"/>
              <a:t>bowyer-</a:t>
            </a:r>
            <a:r>
              <a:rPr lang="en-US" altLang="ja-JP" dirty="0" err="1"/>
              <a:t>watson</a:t>
            </a:r>
            <a:r>
              <a:rPr lang="ja-JP" altLang="en-US" dirty="0"/>
              <a:t>がうまく行っているだけでも目的は達成されている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33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A5573-F7CD-720A-6ABB-ED887A23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1491" cy="1325563"/>
          </a:xfrm>
        </p:spPr>
        <p:txBody>
          <a:bodyPr/>
          <a:lstStyle/>
          <a:p>
            <a:r>
              <a:rPr kumimoji="1" lang="ja-JP" altLang="en-US" dirty="0"/>
              <a:t>ドロネー図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delaynay</a:t>
            </a:r>
            <a:r>
              <a:rPr kumimoji="1" lang="en-US" altLang="ja-JP" dirty="0"/>
              <a:t> diagram)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03F27-A3E3-ED7A-00EA-34A22E7F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5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点</a:t>
            </a:r>
            <a:r>
              <a:rPr lang="ja-JP" altLang="en-US" dirty="0"/>
              <a:t>とそれを結ぶ線の集まり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三角形の集合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どの三角形の外接円も、別の点を内部に含まない</a:t>
            </a:r>
            <a:endParaRPr kumimoji="1" lang="en-US" altLang="ja-JP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902BB44-6877-3744-CF9E-C6EBE9FB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1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4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BDDF-A413-95ED-D938-4FEA07CD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5800" cy="1325563"/>
          </a:xfrm>
        </p:spPr>
        <p:txBody>
          <a:bodyPr/>
          <a:lstStyle/>
          <a:p>
            <a:r>
              <a:rPr kumimoji="1" lang="ja-JP" altLang="en-US" dirty="0"/>
              <a:t>ボロノイ図</a:t>
            </a:r>
            <a:r>
              <a:rPr kumimoji="1" lang="en-US" altLang="ja-JP" dirty="0"/>
              <a:t>(Voronoi diagram)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A6024-03AB-04E0-BC21-A98CFBD3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692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点と線の集まり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それぞれの点から最も近い領域が変わる部分に線が引かれる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0979AD6-4646-29CC-4323-326FD953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28F0AD-E4C2-750F-50B9-D2EBD11B3D8F}"/>
              </a:ext>
            </a:extLst>
          </p:cNvPr>
          <p:cNvSpPr txBox="1"/>
          <p:nvPr/>
        </p:nvSpPr>
        <p:spPr>
          <a:xfrm>
            <a:off x="405245" y="4509655"/>
            <a:ext cx="506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3" tooltip="w:User:Mysid"/>
              </a:rPr>
              <a:t>Mysid</a:t>
            </a:r>
            <a:r>
              <a:rPr lang="en-US" altLang="ja-JP" dirty="0"/>
              <a:t> (SVG), </a:t>
            </a:r>
            <a:r>
              <a:rPr lang="en-US" altLang="ja-JP" dirty="0" err="1">
                <a:hlinkClick r:id="rId4" tooltip="en:User:Cyp"/>
              </a:rPr>
              <a:t>Cyp</a:t>
            </a:r>
            <a:r>
              <a:rPr lang="en-US" altLang="ja-JP" dirty="0"/>
              <a:t> (original) - Manually vectorized in Inkscape by </a:t>
            </a:r>
            <a:r>
              <a:rPr lang="en-US" altLang="ja-JP" dirty="0">
                <a:hlinkClick r:id="rId3" tooltip="w:User:Mysid"/>
              </a:rPr>
              <a:t>Mysid</a:t>
            </a:r>
            <a:r>
              <a:rPr lang="en-US" altLang="ja-JP" dirty="0"/>
              <a:t>, based on </a:t>
            </a:r>
            <a:r>
              <a:rPr lang="en-US" altLang="ja-JP" dirty="0" err="1">
                <a:hlinkClick r:id="rId5" tooltip="File:Coloured Voronoi 2D.png"/>
              </a:rPr>
              <a:t>Image:Coloured</a:t>
            </a:r>
            <a:r>
              <a:rPr lang="en-US" altLang="ja-JP" dirty="0">
                <a:hlinkClick r:id="rId5" tooltip="File:Coloured Voronoi 2D.png"/>
              </a:rPr>
              <a:t> Voronoi 2D.png</a:t>
            </a:r>
            <a:r>
              <a:rPr lang="en-US" altLang="ja-JP" dirty="0"/>
              <a:t>.</a:t>
            </a:r>
          </a:p>
          <a:p>
            <a:r>
              <a:rPr lang="en-US" altLang="ja-JP" dirty="0">
                <a:hlinkClick r:id="rId6"/>
              </a:rPr>
              <a:t>CC </a:t>
            </a:r>
            <a:r>
              <a:rPr lang="ja-JP" altLang="en-US" dirty="0">
                <a:hlinkClick r:id="rId6"/>
              </a:rPr>
              <a:t>表示</a:t>
            </a:r>
            <a:r>
              <a:rPr lang="en-US" altLang="ja-JP" dirty="0">
                <a:hlinkClick r:id="rId6"/>
              </a:rPr>
              <a:t>-</a:t>
            </a:r>
            <a:r>
              <a:rPr lang="ja-JP" altLang="en-US" dirty="0">
                <a:hlinkClick r:id="rId6"/>
              </a:rPr>
              <a:t>継承 </a:t>
            </a:r>
            <a:r>
              <a:rPr lang="en-US" altLang="ja-JP" dirty="0">
                <a:hlinkClick r:id="rId6"/>
              </a:rPr>
              <a:t>3.0</a:t>
            </a:r>
            <a:endParaRPr lang="en-US" altLang="ja-JP" dirty="0"/>
          </a:p>
          <a:p>
            <a:r>
              <a:rPr lang="en-US" altLang="ja-JP" dirty="0"/>
              <a:t>https://ja.wikipedia.org/wiki/%E3%83%9C%E3%83%AD%E3%83%8E%E3%82%A4%E5%9B%B3#/media/%E3%83%95%E3%82%A1%E3%82%A4%E3%83%AB:Coloured_Voronoi_2D.svg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3C530-8828-EFE6-8556-4288C66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ドロネー図の作り方</a:t>
            </a:r>
            <a:r>
              <a:rPr kumimoji="1" lang="en-US" altLang="ja-JP" dirty="0"/>
              <a:t>(Bowyer-Watson</a:t>
            </a:r>
            <a:r>
              <a:rPr lang="ja-JP" altLang="en-US" dirty="0"/>
              <a:t>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E20F-ECB3-C866-12E9-8168DC8A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https://www.youtube.com/watch?v=GctAunEuHt4</a:t>
            </a:r>
            <a:r>
              <a:rPr lang="en-US" altLang="ja-JP" dirty="0"/>
              <a:t> </a:t>
            </a:r>
            <a:r>
              <a:rPr lang="ja-JP" altLang="en-US" dirty="0"/>
              <a:t>を見てくれ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点の集合から作る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点をすべて含むスーパー三角形を作る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外接円を取る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一点を選びスーパー三角形の角とそれぞれ結ぶ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繰り返す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52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8E52-A407-5B9D-CDA7-3ABBD99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68575-F5F4-1330-18FB-02016797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F690CE-A6D7-BC57-3077-479162E304F0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EE2EE5B-D4CE-F9DE-CF9A-3BB71BEBE76C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69F1D85-0540-67C1-3291-404069560101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B6401AC-36FA-3CB5-3B45-639D86EA09EB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9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15ACC-ABFA-CEA9-6037-FBBDCDA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E3A22-AB3F-218E-DF24-CAE0435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44A63-AF51-E464-0D0F-5EE84CE7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914640D-58B1-3F14-1C2E-34B546E6A80A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5861096-B926-B254-88F7-B004F48A03E6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B4A531A-B30C-59D2-C3D3-7B5E88AC3E08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168C776-1882-0046-A6F7-79784EAD8C85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E0872C71-08BF-2919-3B6F-45E2245E0754}"/>
              </a:ext>
            </a:extLst>
          </p:cNvPr>
          <p:cNvSpPr/>
          <p:nvPr/>
        </p:nvSpPr>
        <p:spPr>
          <a:xfrm rot="19695810">
            <a:off x="2279276" y="1340878"/>
            <a:ext cx="5125571" cy="302428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017E-6E2B-FF2A-8020-C017BAB1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2EA73-5A2B-FE34-FFED-C12A7370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879B8-0D73-C989-9B92-63ABD343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01F911D-1C6B-3E61-22DA-B836B30D6C28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041CE34-478B-1280-299A-906F006E69D6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DF5AA23-7095-AEC3-0384-29C9B7960124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61F67FE-C817-D53F-E688-3EB34857F0C4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11A4D6CD-51AB-6F26-C74D-DC02EEE7578C}"/>
              </a:ext>
            </a:extLst>
          </p:cNvPr>
          <p:cNvSpPr/>
          <p:nvPr/>
        </p:nvSpPr>
        <p:spPr>
          <a:xfrm rot="19695810">
            <a:off x="2279276" y="1340878"/>
            <a:ext cx="5125571" cy="302428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7442875-A0A3-98F4-5695-819A9759B87D}"/>
              </a:ext>
            </a:extLst>
          </p:cNvPr>
          <p:cNvSpPr/>
          <p:nvPr/>
        </p:nvSpPr>
        <p:spPr>
          <a:xfrm>
            <a:off x="2539587" y="1290918"/>
            <a:ext cx="5510719" cy="4886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76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E0D9E-5323-B662-F14D-B248BDDEC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C6E4F-8D02-009B-4D8E-4D40DED7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C9F73-E5C5-C811-6806-F5F55E0B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19721AB-9156-DE69-64CF-F78018B5839E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78D52B-8DD9-C3F4-3067-2897B0F24CF2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259582E-3F78-18D7-7EF3-9A2FD793A788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4F18ADB-5DB6-6386-7237-CEE1EABFF369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48BE5B0-5610-E96A-59C4-E301192CED00}"/>
              </a:ext>
            </a:extLst>
          </p:cNvPr>
          <p:cNvSpPr/>
          <p:nvPr/>
        </p:nvSpPr>
        <p:spPr>
          <a:xfrm rot="19695810">
            <a:off x="2279276" y="1340878"/>
            <a:ext cx="5125571" cy="302428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4EE5467-8E64-A982-4F7F-3F39929DD012}"/>
              </a:ext>
            </a:extLst>
          </p:cNvPr>
          <p:cNvSpPr/>
          <p:nvPr/>
        </p:nvSpPr>
        <p:spPr>
          <a:xfrm>
            <a:off x="2539587" y="1290918"/>
            <a:ext cx="5510719" cy="4886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CFFC7DD-D1B4-B545-B668-27537F4E205B}"/>
              </a:ext>
            </a:extLst>
          </p:cNvPr>
          <p:cNvCxnSpPr>
            <a:stCxn id="4" idx="0"/>
            <a:endCxn id="8" idx="0"/>
          </p:cNvCxnSpPr>
          <p:nvPr/>
        </p:nvCxnSpPr>
        <p:spPr>
          <a:xfrm flipH="1" flipV="1">
            <a:off x="4046656" y="1566979"/>
            <a:ext cx="1125979" cy="999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7467CB-4698-24A9-C593-08CBDF9CDEB0}"/>
              </a:ext>
            </a:extLst>
          </p:cNvPr>
          <p:cNvCxnSpPr/>
          <p:nvPr/>
        </p:nvCxnSpPr>
        <p:spPr>
          <a:xfrm>
            <a:off x="5459506" y="2774577"/>
            <a:ext cx="2357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886D4C7-9902-0AB6-4760-1CEB0A9CD743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H="1">
            <a:off x="3457880" y="2921959"/>
            <a:ext cx="1556280" cy="256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0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F372-8D1B-7EAF-A290-B97A51D6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44856-BD4C-7223-B44A-A3FD5967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3A55E8-BFE1-1B42-4D88-7BCC5C1F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39AE183-42FF-EBEF-375E-14DAE054764D}"/>
              </a:ext>
            </a:extLst>
          </p:cNvPr>
          <p:cNvSpPr/>
          <p:nvPr/>
        </p:nvSpPr>
        <p:spPr>
          <a:xfrm>
            <a:off x="4948517" y="2566148"/>
            <a:ext cx="448236" cy="4168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0BC2F5E-52D9-B600-12C8-543758599E9B}"/>
              </a:ext>
            </a:extLst>
          </p:cNvPr>
          <p:cNvSpPr/>
          <p:nvPr/>
        </p:nvSpPr>
        <p:spPr>
          <a:xfrm>
            <a:off x="3783105" y="3429000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561E55D-3B7D-10F2-BCF6-0199142F23AA}"/>
              </a:ext>
            </a:extLst>
          </p:cNvPr>
          <p:cNvSpPr/>
          <p:nvPr/>
        </p:nvSpPr>
        <p:spPr>
          <a:xfrm>
            <a:off x="5235388" y="3526166"/>
            <a:ext cx="448236" cy="416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07D36D7-309A-8C5E-521E-C8CD8AE309E5}"/>
              </a:ext>
            </a:extLst>
          </p:cNvPr>
          <p:cNvSpPr/>
          <p:nvPr/>
        </p:nvSpPr>
        <p:spPr>
          <a:xfrm>
            <a:off x="6517341" y="2566148"/>
            <a:ext cx="448236" cy="4168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BFFAD95-5FC0-6A0D-6DBE-68256D7D85AE}"/>
              </a:ext>
            </a:extLst>
          </p:cNvPr>
          <p:cNvSpPr/>
          <p:nvPr/>
        </p:nvSpPr>
        <p:spPr>
          <a:xfrm rot="19695810">
            <a:off x="2279276" y="1340878"/>
            <a:ext cx="5125571" cy="302428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AF4A6C6-C7A9-5099-A7F7-EED42BD6D0C5}"/>
              </a:ext>
            </a:extLst>
          </p:cNvPr>
          <p:cNvSpPr/>
          <p:nvPr/>
        </p:nvSpPr>
        <p:spPr>
          <a:xfrm>
            <a:off x="2539587" y="1290918"/>
            <a:ext cx="5510719" cy="48860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E1FC49-5EE2-1DCF-FA1C-DFB6BC4FCBF4}"/>
              </a:ext>
            </a:extLst>
          </p:cNvPr>
          <p:cNvCxnSpPr>
            <a:stCxn id="4" idx="0"/>
            <a:endCxn id="8" idx="0"/>
          </p:cNvCxnSpPr>
          <p:nvPr/>
        </p:nvCxnSpPr>
        <p:spPr>
          <a:xfrm flipH="1" flipV="1">
            <a:off x="4046656" y="1566979"/>
            <a:ext cx="1125979" cy="999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A4677D-D832-2415-4205-F196F575721D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H="1">
            <a:off x="3457880" y="2921959"/>
            <a:ext cx="1556280" cy="256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38ABFD-DA8D-E84B-2E44-BA7DD2C39C8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94058" y="2774577"/>
            <a:ext cx="112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FE4F95-8EEB-EF8A-9CF7-1191E6FB4552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965577" y="2774577"/>
            <a:ext cx="851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AFBF125-7C4F-9C9A-4467-B139C474687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097038" y="1566979"/>
            <a:ext cx="2485946" cy="1060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9202629-31B7-0756-FB99-5D711BDC709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457880" y="2921959"/>
            <a:ext cx="3125104" cy="2458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308</Words>
  <Application>Microsoft Office PowerPoint</Application>
  <PresentationFormat>ワイド画面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ドロネー三角形分割</vt:lpstr>
      <vt:lpstr>ドロネー図(delaynay diagram)</vt:lpstr>
      <vt:lpstr>ボロノイ図(Voronoi diagram)</vt:lpstr>
      <vt:lpstr>ドロネー図の作り方(Bowyer-Watson法)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(続く)</vt:lpstr>
      <vt:lpstr>双対</vt:lpstr>
      <vt:lpstr>普通のやり方</vt:lpstr>
      <vt:lpstr>Fortune’s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行方　遥希</dc:creator>
  <cp:lastModifiedBy>行方　遥希</cp:lastModifiedBy>
  <cp:revision>3</cp:revision>
  <dcterms:created xsi:type="dcterms:W3CDTF">2025-07-23T17:11:57Z</dcterms:created>
  <dcterms:modified xsi:type="dcterms:W3CDTF">2025-07-23T18:28:35Z</dcterms:modified>
</cp:coreProperties>
</file>