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4D30-B728-4958-AC1A-360B49A37FED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C330-5CFA-42CA-928D-079F97FF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03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4D30-B728-4958-AC1A-360B49A37FED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C330-5CFA-42CA-928D-079F97FF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3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4D30-B728-4958-AC1A-360B49A37FED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C330-5CFA-42CA-928D-079F97FF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33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4D30-B728-4958-AC1A-360B49A37FED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C330-5CFA-42CA-928D-079F97FF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92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4D30-B728-4958-AC1A-360B49A37FED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C330-5CFA-42CA-928D-079F97FF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79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4D30-B728-4958-AC1A-360B49A37FED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C330-5CFA-42CA-928D-079F97FF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73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4D30-B728-4958-AC1A-360B49A37FED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C330-5CFA-42CA-928D-079F97FF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81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4D30-B728-4958-AC1A-360B49A37FED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C330-5CFA-42CA-928D-079F97FF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44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4D30-B728-4958-AC1A-360B49A37FED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C330-5CFA-42CA-928D-079F97FF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15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4D30-B728-4958-AC1A-360B49A37FED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C330-5CFA-42CA-928D-079F97FF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93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4D30-B728-4958-AC1A-360B49A37FED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C330-5CFA-42CA-928D-079F97FF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2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74D30-B728-4958-AC1A-360B49A37FED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8C330-5CFA-42CA-928D-079F97FF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94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-std.org/jtc1/sc22/wg21/docs/papers/2006/n2045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P0894 – </a:t>
            </a:r>
            <a:r>
              <a:rPr lang="en-US" dirty="0" err="1" smtClean="0"/>
              <a:t>realloc</a:t>
            </a:r>
            <a:r>
              <a:rPr lang="en-US" dirty="0" smtClean="0"/>
              <a:t>() for C++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l"/>
            <a:r>
              <a:rPr lang="en-US" dirty="0" smtClean="0"/>
              <a:t>Victor Dyachenko, Antony </a:t>
            </a:r>
            <a:r>
              <a:rPr lang="en-US" dirty="0" err="1" smtClean="0"/>
              <a:t>Polukhin</a:t>
            </a:r>
            <a:endParaRPr lang="en-US" dirty="0" smtClean="0"/>
          </a:p>
          <a:p>
            <a:pPr algn="l"/>
            <a:r>
              <a:rPr lang="en-US" dirty="0" smtClean="0"/>
              <a:t>2018-11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7931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feature #2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the preferred and the minimum requested size. The allocator has to try to satisfy the </a:t>
            </a:r>
            <a:r>
              <a:rPr lang="en-US" dirty="0" err="1" smtClean="0"/>
              <a:t>preffered</a:t>
            </a:r>
            <a:r>
              <a:rPr lang="en-US" dirty="0" smtClean="0"/>
              <a:t> size first. If failed then try to satisfy the less size (bonus #1 </a:t>
            </a:r>
            <a:r>
              <a:rPr lang="en-US" smtClean="0"/>
              <a:t>is included too):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idea was borrowed from </a:t>
            </a:r>
            <a:r>
              <a:rPr lang="en-US" dirty="0"/>
              <a:t> </a:t>
            </a:r>
            <a:r>
              <a:rPr lang="en-US" u="sng" dirty="0">
                <a:hlinkClick r:id="rId2"/>
              </a:rPr>
              <a:t>N2045 - Improving STL Allocators</a:t>
            </a:r>
            <a:endParaRPr lang="en-US" dirty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0918" y="3046854"/>
            <a:ext cx="9283311" cy="492443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bool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resize_allocated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pointer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p,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size_type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cur_size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size_type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&amp;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new_size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bool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resize_allocated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pointer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p,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size_type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cur_size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size_type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&amp;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preferred_size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size_type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min_size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80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containers (</a:t>
            </a:r>
            <a:r>
              <a:rPr lang="en-US" dirty="0" err="1" smtClean="0"/>
              <a:t>std</a:t>
            </a:r>
            <a:r>
              <a:rPr lang="en-US" dirty="0" smtClean="0"/>
              <a:t>::string &amp; </a:t>
            </a:r>
            <a:r>
              <a:rPr lang="en-US" dirty="0" err="1" smtClean="0"/>
              <a:t>std</a:t>
            </a:r>
            <a:r>
              <a:rPr lang="en-US" dirty="0" smtClean="0"/>
              <a:t>::vector) have to relocate all the elements every time they increase the capacity. Even when adjacent memory block of required size is available.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 language uses </a:t>
            </a:r>
            <a:r>
              <a:rPr lang="en-US" dirty="0" err="1" smtClean="0"/>
              <a:t>realloc</a:t>
            </a:r>
            <a:r>
              <a:rPr lang="en-US" dirty="0" smtClean="0"/>
              <a:t>() which has </a:t>
            </a:r>
            <a:r>
              <a:rPr lang="en-US" dirty="0" err="1" smtClean="0"/>
              <a:t>behaviour</a:t>
            </a:r>
            <a:r>
              <a:rPr lang="en-US" dirty="0" smtClean="0"/>
              <a:t> inappropriate for C++ object model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 problem</a:t>
            </a:r>
            <a:endParaRPr lang="ru-RU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1285102" y="3509319"/>
            <a:ext cx="3187786" cy="920964"/>
            <a:chOff x="1285102" y="3509319"/>
            <a:chExt cx="3187786" cy="920964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285103" y="3509319"/>
              <a:ext cx="378940" cy="3789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1664043" y="3509319"/>
              <a:ext cx="378940" cy="3789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042983" y="3509319"/>
              <a:ext cx="378940" cy="3789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2421923" y="3509319"/>
              <a:ext cx="378940" cy="3789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800863" y="3509319"/>
              <a:ext cx="378940" cy="3789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авая фигурная скобка 8"/>
            <p:cNvSpPr/>
            <p:nvPr/>
          </p:nvSpPr>
          <p:spPr>
            <a:xfrm rot="5400000">
              <a:off x="2163578" y="3067448"/>
              <a:ext cx="137748" cy="1894700"/>
            </a:xfrm>
            <a:prstGeom prst="rightBrace">
              <a:avLst>
                <a:gd name="adj1" fmla="val 54999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3179797" y="3509319"/>
              <a:ext cx="378940" cy="37894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3937682" y="3509319"/>
              <a:ext cx="378940" cy="37894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558742" y="3509319"/>
              <a:ext cx="378940" cy="37894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авая фигурная скобка 12"/>
            <p:cNvSpPr/>
            <p:nvPr/>
          </p:nvSpPr>
          <p:spPr>
            <a:xfrm rot="5400000">
              <a:off x="3665833" y="3459891"/>
              <a:ext cx="164757" cy="1136821"/>
            </a:xfrm>
            <a:prstGeom prst="rightBrace">
              <a:avLst>
                <a:gd name="adj1" fmla="val 54999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34063" y="4014797"/>
              <a:ext cx="996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capacity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23536" y="4060951"/>
              <a:ext cx="1449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memory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39664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an optional function to allocator’s interface: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Add similar wrapper function to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allocator_traits</a:t>
            </a:r>
            <a:r>
              <a:rPr lang="en-US" dirty="0" smtClean="0"/>
              <a:t> that just always returns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 if allocator doesn’t define such function: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Make </a:t>
            </a:r>
            <a:r>
              <a:rPr lang="en-US" dirty="0" err="1" smtClean="0"/>
              <a:t>std</a:t>
            </a:r>
            <a:r>
              <a:rPr lang="en-US" dirty="0" smtClean="0"/>
              <a:t>::string &amp; </a:t>
            </a:r>
            <a:r>
              <a:rPr lang="en-US" dirty="0" err="1" smtClean="0"/>
              <a:t>std</a:t>
            </a:r>
            <a:r>
              <a:rPr lang="en-US" dirty="0" smtClean="0"/>
              <a:t>::vector use this function.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43025" y="2420064"/>
            <a:ext cx="6819900" cy="246221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bool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resize_allocated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pointer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p,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size_type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cur_size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size_type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new_size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343025" y="3755073"/>
            <a:ext cx="8244565" cy="246221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static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bool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resize_allocated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Alloc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&amp;a,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pointer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p,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size_type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cur_size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size_type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new_size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00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the call to do?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Check if the buffer can be expanded/shortened.</a:t>
            </a:r>
          </a:p>
          <a:p>
            <a:r>
              <a:rPr lang="en-US" dirty="0" smtClean="0"/>
              <a:t>Return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 if not.</a:t>
            </a:r>
          </a:p>
          <a:p>
            <a:r>
              <a:rPr lang="en-US" dirty="0" smtClean="0"/>
              <a:t>Resize the buffer and return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otherwise.</a:t>
            </a:r>
          </a:p>
          <a:p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66800" y="1962864"/>
            <a:ext cx="6819900" cy="246221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bool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resize_allocated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pointer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p,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size_type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cur_size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size_type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new_size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83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the container to do?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use the resized memory buffer if the call succeeds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is returned).</a:t>
            </a:r>
          </a:p>
          <a:p>
            <a:r>
              <a:rPr lang="en-US" dirty="0" smtClean="0"/>
              <a:t>Fallback to the current buffer relocation approach when the call fails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 is returned).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73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performance impact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performance impact is expected when the used allocator doesn’t define </a:t>
            </a:r>
            <a:r>
              <a:rPr lang="en-US" dirty="0" err="1" smtClean="0"/>
              <a:t>resize_allocated</a:t>
            </a:r>
            <a:r>
              <a:rPr lang="en-US" dirty="0" smtClean="0"/>
              <a:t>() function. The code in the container effectively becomes if(false) { … } which can be eliminated by optimizer.</a:t>
            </a:r>
          </a:p>
          <a:p>
            <a:r>
              <a:rPr lang="en-US" dirty="0" smtClean="0"/>
              <a:t>If used allocator defines such function and the call succeeds we eliminate new buffer allocation call + elements copy/move calls + old buffer deallocation call.</a:t>
            </a:r>
          </a:p>
          <a:p>
            <a:r>
              <a:rPr lang="en-US" dirty="0" smtClean="0"/>
              <a:t>If used allocator defines such function and the call fails we have an additional call + </a:t>
            </a:r>
            <a:r>
              <a:rPr lang="en-US" dirty="0" err="1" smtClean="0"/>
              <a:t>boolean</a:t>
            </a:r>
            <a:r>
              <a:rPr lang="en-US" dirty="0" smtClean="0"/>
              <a:t> check overhead (which expected to be compensated by successful calls).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013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compatibility impact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feature is a pure library extension of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allocator_traits</a:t>
            </a:r>
            <a:r>
              <a:rPr lang="en-US" dirty="0" smtClean="0"/>
              <a:t> interface. Just one additional customization point.</a:t>
            </a:r>
          </a:p>
          <a:p>
            <a:r>
              <a:rPr lang="en-US" dirty="0" smtClean="0"/>
              <a:t>We can decide don’t touch </a:t>
            </a:r>
            <a:r>
              <a:rPr lang="en-US" dirty="0" err="1" smtClean="0"/>
              <a:t>std</a:t>
            </a:r>
            <a:r>
              <a:rPr lang="en-US" dirty="0" smtClean="0"/>
              <a:t>::allocator interface at all or allow implementation to define or not to define </a:t>
            </a:r>
            <a:r>
              <a:rPr lang="en-US" dirty="0" err="1" smtClean="0"/>
              <a:t>resize_allocated</a:t>
            </a:r>
            <a:r>
              <a:rPr lang="en-US" dirty="0" smtClean="0"/>
              <a:t>() function. The first approach is fully backward compatible but users don’t get the feature “for free” – they have to manually replace the allocator.</a:t>
            </a:r>
          </a:p>
        </p:txBody>
      </p:sp>
    </p:spTree>
    <p:extLst>
      <p:ext uri="{BB962C8B-B14F-4D97-AF65-F5344CB8AC3E}">
        <p14:creationId xmlns:p14="http://schemas.microsoft.com/office/powerpoint/2010/main" val="388775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ru-RU" dirty="0" err="1" smtClean="0"/>
              <a:t>ntended</a:t>
            </a:r>
            <a:r>
              <a:rPr lang="ru-RU" dirty="0" smtClean="0"/>
              <a:t> </a:t>
            </a:r>
            <a:r>
              <a:rPr lang="ru-RU" dirty="0" err="1"/>
              <a:t>ship</a:t>
            </a:r>
            <a:r>
              <a:rPr lang="ru-RU" dirty="0"/>
              <a:t> </a:t>
            </a:r>
            <a:r>
              <a:rPr lang="ru-RU" dirty="0" err="1"/>
              <a:t>vehicle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target the nearest Standard update (C++20) because the earlier the STL containers can use this feature the earlier we can get support in the system allocators (like </a:t>
            </a:r>
            <a:r>
              <a:rPr lang="en-US" dirty="0" err="1" smtClean="0"/>
              <a:t>jemalloc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917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feature #1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with P0401 - Extensions to the Allocator interface (Jonathan </a:t>
            </a:r>
            <a:r>
              <a:rPr lang="en-US" dirty="0" err="1" smtClean="0"/>
              <a:t>Wakely</a:t>
            </a:r>
            <a:r>
              <a:rPr lang="en-US" dirty="0" smtClean="0"/>
              <a:t>). Add some feedback from allocator – allow allocator </a:t>
            </a:r>
            <a:r>
              <a:rPr lang="en-US" dirty="0"/>
              <a:t>to tell the </a:t>
            </a:r>
            <a:r>
              <a:rPr lang="en-US" dirty="0" smtClean="0"/>
              <a:t>actual </a:t>
            </a:r>
            <a:r>
              <a:rPr lang="en-US" dirty="0"/>
              <a:t>size of the allocated </a:t>
            </a:r>
            <a:r>
              <a:rPr lang="en-US" dirty="0" smtClean="0"/>
              <a:t>block via an additional output parameter:</a:t>
            </a:r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2682" y="3590095"/>
            <a:ext cx="7095212" cy="246221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bool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resize_allocated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pointer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p,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size_type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cur_size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ru-RU" altLang="ru-RU" sz="1600" b="1" i="0" u="sng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size_type</a:t>
            </a:r>
            <a:r>
              <a:rPr kumimoji="0" lang="ru-RU" altLang="ru-RU" sz="1600" b="1" i="0" u="sng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&amp;</a:t>
            </a:r>
            <a:r>
              <a:rPr kumimoji="0" lang="ru-RU" altLang="ru-RU" sz="1600" b="1" i="0" u="sng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new_size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16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537</Words>
  <Application>Microsoft Office PowerPoint</Application>
  <PresentationFormat>Широкоэкранный</PresentationFormat>
  <Paragraphs>47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SFMono-Regular</vt:lpstr>
      <vt:lpstr>Тема Office</vt:lpstr>
      <vt:lpstr>P0894 – realloc() for C++</vt:lpstr>
      <vt:lpstr>The  problem</vt:lpstr>
      <vt:lpstr>Solution</vt:lpstr>
      <vt:lpstr>What has the call to do?</vt:lpstr>
      <vt:lpstr>What has the container to do?</vt:lpstr>
      <vt:lpstr>Expected performance impact</vt:lpstr>
      <vt:lpstr>Backward compatibility impact</vt:lpstr>
      <vt:lpstr>Intended ship vehicle</vt:lpstr>
      <vt:lpstr>Bonus feature #1</vt:lpstr>
      <vt:lpstr>Bonus feature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Dyachenko</dc:creator>
  <cp:lastModifiedBy>Victor Dyachenko</cp:lastModifiedBy>
  <cp:revision>21</cp:revision>
  <dcterms:created xsi:type="dcterms:W3CDTF">2018-11-04T17:08:53Z</dcterms:created>
  <dcterms:modified xsi:type="dcterms:W3CDTF">2018-11-04T18:57:37Z</dcterms:modified>
</cp:coreProperties>
</file>