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8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02EA-4FBD-126E-8224-2BFB5004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8AD7F-2591-0D21-3B93-D7108FB9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F2095-A1BC-E03D-E5DA-DF66515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C6BFF-B342-40AD-98AA-47515A4E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46609-075E-7B92-C6B9-DBF1F03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62F6-60DE-9984-5EC5-0E0F850F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CDCC8-6DF7-97F5-03A6-FBD00FAB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65579-CAF3-9674-32CA-6C085BB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BB49-1C6C-613B-B973-45E04F0A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A093-74C8-FABF-DD39-2E3AE85D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151F3-DFC5-3EF6-DA6E-4C48C88C3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6DE00-7EC3-914D-DAA0-E95A92E7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8FE32-DB8F-F75D-F1E8-F924786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E6393-BF73-643E-5BA7-3A7A17C4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CBF8-9EFF-C51B-CDE5-ECFA4DC2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25C84-9161-ADC2-148F-E577B7F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F463-B9EC-5776-4D9B-FF76F287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1CC3-7C3D-D8C7-91E4-B8781D1A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6A09E-DE35-4B5D-6B5D-72C1BA6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16F32-BEF2-46F5-15D6-6DDC5BCB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15FB-9B57-7557-89F2-9264FA77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39F02-5892-656C-0423-37883003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B9D8-16C0-E3DD-8F29-BD3DF976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8BEB9-02F2-0AC3-778B-B8A82265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8A4B6-5BB0-3725-3CC8-7940184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E226-C5D7-A261-CB92-BF9E857B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4AD78-4525-699A-CA87-6298FFEC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30C6B-8D52-DBE6-FFC0-11D1029C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4C675-58B5-38FC-33E9-F0A83112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ECC6C-0EC3-28CF-AB39-1BDB80D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B1040-FCEF-80F7-8861-19DA1A63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831DF-9C95-7771-4D40-A336C016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5D02D-A76A-9B00-221B-2E03D705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BCA78C-55E2-C8EB-654D-CDC027F4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0B34-B763-9BBD-DD8B-9850C22BA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02EF2-6DFF-3CBF-A6A1-00F5FD00D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20544-34B3-D42E-06F5-987CC12C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7D522-CD70-B909-DFB5-BE24964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3B4BFC-30AD-6973-9D9E-CE4E5F0F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DB74C-B50F-0FB4-19F3-53E56CF9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EA23C-5B8C-9908-88F0-B459E33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6F4025-EA90-A540-7EEE-122C05F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8541D-4328-2B6E-93A5-6B238438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73762-C1DD-19F1-E1F9-FE6051A1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94665-3771-799A-E6A1-435FD7C3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63C73-2DBA-6794-2C9E-CF201DA8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B298-34F1-B695-7C3C-4474EA19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C2E7B-6056-DAAC-CBDE-1A61EA6E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B430E-C049-D457-6479-F8FC7668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84C6F-DBF2-0631-FE28-24A6E4C4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07BC7-E4B8-25A5-C38C-A11A0650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FC22A-8672-185E-8F9D-202B00DF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8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D7BA-013A-BDBE-2796-A0992920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BCBE1-9CF4-C01C-9DB1-5B7396B74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E37F3-DC9D-CEC4-8056-FDA66AF6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63717-2A53-1A12-5676-43256508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3C045-317C-E4E3-F410-85E0725F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8F170-CA79-9935-A0F4-DB7DB8C7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4894D-E253-AA97-7C46-6D992E3E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4C47B-3052-2B87-DF20-27BBF00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E3AA-F687-85B4-1BB8-DC3A0434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173C7-A69E-4E86-AC07-553177E2E3F8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60E4A-190D-AFDC-02C5-6AB023FC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0F3D6-94D1-CBF4-0C7E-FF6807E48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A33DE-605B-4ED0-8114-79F0066A3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45AA60-B3F0-2370-C8C5-36DCE073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51"/>
            <a:ext cx="12192000" cy="415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 (</a:t>
            </a:r>
            <a:r>
              <a:rPr lang="ko-KR" altLang="en-US" dirty="0"/>
              <a:t>메인</a:t>
            </a:r>
            <a:r>
              <a:rPr lang="en-US" altLang="ko-KR" dirty="0"/>
              <a:t>~~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A1D2D-2F79-E5DD-4AA2-5563743A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255"/>
            <a:ext cx="1770278" cy="583935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DBB73DF-E155-EE79-2EED-B7E4D562FD84}"/>
              </a:ext>
            </a:extLst>
          </p:cNvPr>
          <p:cNvSpPr/>
          <p:nvPr/>
        </p:nvSpPr>
        <p:spPr>
          <a:xfrm>
            <a:off x="80466" y="509881"/>
            <a:ext cx="446227" cy="4754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A55609C-BA42-F819-5E04-2AF13776D577}"/>
              </a:ext>
            </a:extLst>
          </p:cNvPr>
          <p:cNvSpPr/>
          <p:nvPr/>
        </p:nvSpPr>
        <p:spPr>
          <a:xfrm rot="1485911">
            <a:off x="11119978" y="906268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B907E-A482-C7E1-818F-854AF55951EE}"/>
              </a:ext>
            </a:extLst>
          </p:cNvPr>
          <p:cNvSpPr txBox="1"/>
          <p:nvPr/>
        </p:nvSpPr>
        <p:spPr>
          <a:xfrm>
            <a:off x="9882834" y="140495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32ADEC-0D58-0BAC-11ED-05EFA21F738C}"/>
              </a:ext>
            </a:extLst>
          </p:cNvPr>
          <p:cNvSpPr/>
          <p:nvPr/>
        </p:nvSpPr>
        <p:spPr>
          <a:xfrm>
            <a:off x="270662" y="2765146"/>
            <a:ext cx="1375258" cy="389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FE94F5-C225-175F-6719-E7F6E1B5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65" y="945561"/>
            <a:ext cx="1744039" cy="571858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CB035A-17D6-721E-0F37-41F004D6E098}"/>
              </a:ext>
            </a:extLst>
          </p:cNvPr>
          <p:cNvSpPr/>
          <p:nvPr/>
        </p:nvSpPr>
        <p:spPr>
          <a:xfrm>
            <a:off x="2911652" y="2126540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EFFBD5-AEAE-9BF6-4B03-163A1F9EF83C}"/>
              </a:ext>
            </a:extLst>
          </p:cNvPr>
          <p:cNvSpPr/>
          <p:nvPr/>
        </p:nvSpPr>
        <p:spPr>
          <a:xfrm>
            <a:off x="2268117" y="621573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2609CF-7980-D3D3-4F3B-71E5AAD2F1F5}"/>
              </a:ext>
            </a:extLst>
          </p:cNvPr>
          <p:cNvSpPr/>
          <p:nvPr/>
        </p:nvSpPr>
        <p:spPr>
          <a:xfrm>
            <a:off x="2268117" y="2628333"/>
            <a:ext cx="1295895" cy="349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77B6DC-2A82-E142-07F3-994CFAD62FA5}"/>
              </a:ext>
            </a:extLst>
          </p:cNvPr>
          <p:cNvSpPr/>
          <p:nvPr/>
        </p:nvSpPr>
        <p:spPr>
          <a:xfrm>
            <a:off x="3416713" y="854821"/>
            <a:ext cx="66156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D8CEE2C-9233-EA5E-1091-E14D54D75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r="19578"/>
          <a:stretch/>
        </p:blipFill>
        <p:spPr bwMode="auto">
          <a:xfrm>
            <a:off x="87782" y="588788"/>
            <a:ext cx="5771151" cy="6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30A1E1-118A-7720-D661-1469A91DC2BB}"/>
              </a:ext>
            </a:extLst>
          </p:cNvPr>
          <p:cNvSpPr/>
          <p:nvPr/>
        </p:nvSpPr>
        <p:spPr>
          <a:xfrm>
            <a:off x="332704" y="3045324"/>
            <a:ext cx="5052095" cy="98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E3F09-7A6B-ED2C-417E-96ADA5C4AD70}"/>
              </a:ext>
            </a:extLst>
          </p:cNvPr>
          <p:cNvSpPr/>
          <p:nvPr/>
        </p:nvSpPr>
        <p:spPr>
          <a:xfrm>
            <a:off x="2858751" y="4066541"/>
            <a:ext cx="2819400" cy="41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C3530D-F73C-47A7-97D0-6025125BC87C}"/>
              </a:ext>
            </a:extLst>
          </p:cNvPr>
          <p:cNvSpPr/>
          <p:nvPr/>
        </p:nvSpPr>
        <p:spPr>
          <a:xfrm>
            <a:off x="555817" y="5048337"/>
            <a:ext cx="4828982" cy="53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4B8FB-1CB8-DB8B-FCD4-CBB80AAC656F}"/>
              </a:ext>
            </a:extLst>
          </p:cNvPr>
          <p:cNvSpPr txBox="1"/>
          <p:nvPr/>
        </p:nvSpPr>
        <p:spPr>
          <a:xfrm>
            <a:off x="6434666" y="767817"/>
            <a:ext cx="275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이메일 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 인증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A6BD9-C139-26BA-9B35-479917B4B9CB}"/>
              </a:ext>
            </a:extLst>
          </p:cNvPr>
          <p:cNvSpPr/>
          <p:nvPr/>
        </p:nvSpPr>
        <p:spPr>
          <a:xfrm>
            <a:off x="555817" y="958120"/>
            <a:ext cx="4828982" cy="45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이메일</a:t>
            </a:r>
            <a:r>
              <a:rPr lang="en-US" altLang="ko-KR" sz="1600" dirty="0">
                <a:solidFill>
                  <a:schemeClr val="tx1"/>
                </a:solidFill>
              </a:rPr>
              <a:t>(example@example.com)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7F2E3-D33B-09FD-DFF7-707BB5486B5A}"/>
              </a:ext>
            </a:extLst>
          </p:cNvPr>
          <p:cNvSpPr/>
          <p:nvPr/>
        </p:nvSpPr>
        <p:spPr>
          <a:xfrm>
            <a:off x="431597" y="1979338"/>
            <a:ext cx="4828982" cy="45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비밀번호 중복확인란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0D665E-F89B-6E57-B61C-7C577EC14333}"/>
              </a:ext>
            </a:extLst>
          </p:cNvPr>
          <p:cNvSpPr/>
          <p:nvPr/>
        </p:nvSpPr>
        <p:spPr>
          <a:xfrm>
            <a:off x="800739" y="628208"/>
            <a:ext cx="5052095" cy="35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C50953-5E60-161D-C290-7C065CC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3" y="516023"/>
            <a:ext cx="6402314" cy="3897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DA8556-8085-E274-3880-46237031F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0" r="27310" b="57040"/>
          <a:stretch/>
        </p:blipFill>
        <p:spPr>
          <a:xfrm>
            <a:off x="499125" y="4328818"/>
            <a:ext cx="6289382" cy="2089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C7B7F-3E16-EF2F-E4D0-76113D5D54CE}"/>
              </a:ext>
            </a:extLst>
          </p:cNvPr>
          <p:cNvSpPr txBox="1"/>
          <p:nvPr/>
        </p:nvSpPr>
        <p:spPr>
          <a:xfrm>
            <a:off x="6955536" y="1761393"/>
            <a:ext cx="4204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-</a:t>
            </a:r>
            <a:r>
              <a:rPr lang="ko-KR" altLang="en-US" dirty="0"/>
              <a:t>슬라이드처리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ko-KR" altLang="en-US" dirty="0" err="1"/>
              <a:t>클릭시</a:t>
            </a:r>
            <a:r>
              <a:rPr lang="ko-KR" altLang="en-US" dirty="0"/>
              <a:t> 해당 상세페이지로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ko-KR" altLang="en-US" dirty="0"/>
              <a:t>슬라이드 그림 </a:t>
            </a:r>
            <a:r>
              <a:rPr lang="en-US" altLang="ko-KR" dirty="0"/>
              <a:t>3</a:t>
            </a:r>
            <a:r>
              <a:rPr lang="ko-KR" altLang="en-US" dirty="0"/>
              <a:t>개씩 보이게 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A4FE-269C-010C-0E69-B6CC75FDD13F}"/>
              </a:ext>
            </a:extLst>
          </p:cNvPr>
          <p:cNvSpPr txBox="1"/>
          <p:nvPr/>
        </p:nvSpPr>
        <p:spPr>
          <a:xfrm>
            <a:off x="7109155" y="5373339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키워드 </a:t>
            </a:r>
            <a:r>
              <a:rPr lang="ko-KR" altLang="en-US" dirty="0" err="1"/>
              <a:t>클릭시</a:t>
            </a:r>
            <a:r>
              <a:rPr lang="ko-KR" altLang="en-US" dirty="0"/>
              <a:t> 카테고리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B1995-03E8-7B05-315B-1111D7EF3657}"/>
              </a:ext>
            </a:extLst>
          </p:cNvPr>
          <p:cNvSpPr txBox="1"/>
          <p:nvPr/>
        </p:nvSpPr>
        <p:spPr>
          <a:xfrm>
            <a:off x="6955536" y="6353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텍스트 고정</a:t>
            </a:r>
          </a:p>
        </p:txBody>
      </p:sp>
    </p:spTree>
    <p:extLst>
      <p:ext uri="{BB962C8B-B14F-4D97-AF65-F5344CB8AC3E}">
        <p14:creationId xmlns:p14="http://schemas.microsoft.com/office/powerpoint/2010/main" val="188861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7B9827-2413-4A8A-4571-9B7E9972783C}"/>
              </a:ext>
            </a:extLst>
          </p:cNvPr>
          <p:cNvGrpSpPr/>
          <p:nvPr/>
        </p:nvGrpSpPr>
        <p:grpSpPr>
          <a:xfrm>
            <a:off x="146304" y="427854"/>
            <a:ext cx="5140199" cy="5885164"/>
            <a:chOff x="146304" y="427854"/>
            <a:chExt cx="3747775" cy="42909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2E701E-0BF1-8FCB-8332-82476EAE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05" y="427854"/>
              <a:ext cx="3672274" cy="3327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4CDE3C-FD3C-D01F-34B5-3A2BB97409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41"/>
            <a:stretch/>
          </p:blipFill>
          <p:spPr bwMode="auto">
            <a:xfrm>
              <a:off x="146304" y="2005293"/>
              <a:ext cx="3672274" cy="271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E2737-0B71-CFDC-C3A1-EA88F366BC6B}"/>
              </a:ext>
            </a:extLst>
          </p:cNvPr>
          <p:cNvSpPr/>
          <p:nvPr/>
        </p:nvSpPr>
        <p:spPr>
          <a:xfrm>
            <a:off x="249856" y="2565818"/>
            <a:ext cx="1659411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D74C71-76FF-6125-FBFB-7673AD5ACFD5}"/>
              </a:ext>
            </a:extLst>
          </p:cNvPr>
          <p:cNvSpPr/>
          <p:nvPr/>
        </p:nvSpPr>
        <p:spPr>
          <a:xfrm>
            <a:off x="3452977" y="2519955"/>
            <a:ext cx="1729974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61A1D-3EA0-4FE3-A0B8-204AD9869B0F}"/>
              </a:ext>
            </a:extLst>
          </p:cNvPr>
          <p:cNvSpPr/>
          <p:nvPr/>
        </p:nvSpPr>
        <p:spPr>
          <a:xfrm>
            <a:off x="249856" y="1621303"/>
            <a:ext cx="1659411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884288-9F26-3072-8733-76D044FBDEB4}"/>
              </a:ext>
            </a:extLst>
          </p:cNvPr>
          <p:cNvSpPr/>
          <p:nvPr/>
        </p:nvSpPr>
        <p:spPr>
          <a:xfrm>
            <a:off x="3452977" y="1795648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11AD1-14BC-EE08-AE62-56436A15ABAC}"/>
              </a:ext>
            </a:extLst>
          </p:cNvPr>
          <p:cNvSpPr/>
          <p:nvPr/>
        </p:nvSpPr>
        <p:spPr>
          <a:xfrm>
            <a:off x="5059273" y="1731850"/>
            <a:ext cx="66156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65D3C82-F57D-ABB7-64D7-89984484A9F2}"/>
              </a:ext>
            </a:extLst>
          </p:cNvPr>
          <p:cNvSpPr/>
          <p:nvPr/>
        </p:nvSpPr>
        <p:spPr>
          <a:xfrm rot="16200000">
            <a:off x="2173786" y="1400124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5EA44E-CFB7-FDFC-48CE-B25FEA259249}"/>
              </a:ext>
            </a:extLst>
          </p:cNvPr>
          <p:cNvSpPr/>
          <p:nvPr/>
        </p:nvSpPr>
        <p:spPr>
          <a:xfrm>
            <a:off x="80466" y="1416968"/>
            <a:ext cx="2052418" cy="415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D4A0-EC87-624F-B6D1-36B4A94B328C}"/>
              </a:ext>
            </a:extLst>
          </p:cNvPr>
          <p:cNvSpPr txBox="1"/>
          <p:nvPr/>
        </p:nvSpPr>
        <p:spPr>
          <a:xfrm>
            <a:off x="2613893" y="145183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</a:t>
            </a:r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1CBB1F-A5C8-DC95-A40D-F6F507988FF2}"/>
              </a:ext>
            </a:extLst>
          </p:cNvPr>
          <p:cNvSpPr/>
          <p:nvPr/>
        </p:nvSpPr>
        <p:spPr>
          <a:xfrm>
            <a:off x="249856" y="1117938"/>
            <a:ext cx="1028667" cy="415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59491A8-7C68-1FAA-9FC3-FD728F1985A8}"/>
              </a:ext>
            </a:extLst>
          </p:cNvPr>
          <p:cNvSpPr/>
          <p:nvPr/>
        </p:nvSpPr>
        <p:spPr>
          <a:xfrm rot="16200000">
            <a:off x="1341730" y="1088538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5A8FE-634D-67F9-1834-3DA3BFEB8F0A}"/>
              </a:ext>
            </a:extLst>
          </p:cNvPr>
          <p:cNvSpPr txBox="1"/>
          <p:nvPr/>
        </p:nvSpPr>
        <p:spPr>
          <a:xfrm>
            <a:off x="1713318" y="113048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닉네임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65E8F3-A107-DD7D-2DDB-91BCA5F44B03}"/>
              </a:ext>
            </a:extLst>
          </p:cNvPr>
          <p:cNvSpPr/>
          <p:nvPr/>
        </p:nvSpPr>
        <p:spPr>
          <a:xfrm>
            <a:off x="4317964" y="549403"/>
            <a:ext cx="1028667" cy="867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2BA7247-7DC0-D050-6F72-0B3B184DAD67}"/>
              </a:ext>
            </a:extLst>
          </p:cNvPr>
          <p:cNvSpPr/>
          <p:nvPr/>
        </p:nvSpPr>
        <p:spPr>
          <a:xfrm rot="16200000">
            <a:off x="5450346" y="744724"/>
            <a:ext cx="343814" cy="447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0F680-3CBA-FC89-772A-24D72C24C97D}"/>
              </a:ext>
            </a:extLst>
          </p:cNvPr>
          <p:cNvSpPr txBox="1"/>
          <p:nvPr/>
        </p:nvSpPr>
        <p:spPr>
          <a:xfrm>
            <a:off x="5821934" y="78667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편집에서 사진</a:t>
            </a:r>
          </a:p>
        </p:txBody>
      </p:sp>
    </p:spTree>
    <p:extLst>
      <p:ext uri="{BB962C8B-B14F-4D97-AF65-F5344CB8AC3E}">
        <p14:creationId xmlns:p14="http://schemas.microsoft.com/office/powerpoint/2010/main" val="208151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6C5F0E-075D-CA09-DA66-C3431AC40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7"/>
          <a:stretch/>
        </p:blipFill>
        <p:spPr bwMode="auto">
          <a:xfrm>
            <a:off x="0" y="714146"/>
            <a:ext cx="581146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6D025CC-06A3-909C-0AC2-9FE0C2616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"/>
          <a:stretch/>
        </p:blipFill>
        <p:spPr bwMode="auto">
          <a:xfrm>
            <a:off x="234087" y="1433780"/>
            <a:ext cx="5025542" cy="524239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C6F7981-2379-48DA-7EF5-067B34268E39}"/>
              </a:ext>
            </a:extLst>
          </p:cNvPr>
          <p:cNvSpPr/>
          <p:nvPr/>
        </p:nvSpPr>
        <p:spPr>
          <a:xfrm>
            <a:off x="3108960" y="1258214"/>
            <a:ext cx="343814" cy="544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36EB-CCFA-D1FE-4EDD-D5C4BA84E6A3}"/>
              </a:ext>
            </a:extLst>
          </p:cNvPr>
          <p:cNvSpPr/>
          <p:nvPr/>
        </p:nvSpPr>
        <p:spPr>
          <a:xfrm>
            <a:off x="600048" y="800897"/>
            <a:ext cx="731318" cy="282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▼선택하세요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D0ADF-A1B8-A416-78FE-9AEB505F8AB2}"/>
              </a:ext>
            </a:extLst>
          </p:cNvPr>
          <p:cNvSpPr txBox="1"/>
          <p:nvPr/>
        </p:nvSpPr>
        <p:spPr>
          <a:xfrm>
            <a:off x="6275222" y="952245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-&gt; </a:t>
            </a:r>
            <a:r>
              <a:rPr lang="ko-KR" altLang="en-US" dirty="0" err="1"/>
              <a:t>글제목</a:t>
            </a:r>
            <a:r>
              <a:rPr lang="en-US" altLang="ko-KR" dirty="0"/>
              <a:t>, </a:t>
            </a:r>
            <a:r>
              <a:rPr lang="ko-KR" altLang="en-US" dirty="0"/>
              <a:t>작가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BADD0-048E-D1EC-D0E4-43CDE99D7394}"/>
              </a:ext>
            </a:extLst>
          </p:cNvPr>
          <p:cNvSpPr txBox="1"/>
          <p:nvPr/>
        </p:nvSpPr>
        <p:spPr>
          <a:xfrm>
            <a:off x="2604540" y="71590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돋보기 </a:t>
            </a:r>
            <a:r>
              <a:rPr lang="ko-KR" altLang="en-US" dirty="0" err="1"/>
              <a:t>눌렀을때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933EC-E1A1-3575-B99E-79513073539C}"/>
              </a:ext>
            </a:extLst>
          </p:cNvPr>
          <p:cNvSpPr txBox="1"/>
          <p:nvPr/>
        </p:nvSpPr>
        <p:spPr>
          <a:xfrm>
            <a:off x="2905733" y="1802282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2)”</a:t>
            </a:r>
            <a:r>
              <a:rPr lang="ko-KR" altLang="en-US" dirty="0"/>
              <a:t>일러스트</a:t>
            </a:r>
            <a:r>
              <a:rPr lang="en-US" altLang="ko-KR" dirty="0"/>
              <a:t>”</a:t>
            </a:r>
            <a:r>
              <a:rPr lang="ko-KR" altLang="en-US" dirty="0"/>
              <a:t> 검색 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498C9A-8B0C-5C49-0F90-A420D72E58AD}"/>
              </a:ext>
            </a:extLst>
          </p:cNvPr>
          <p:cNvSpPr/>
          <p:nvPr/>
        </p:nvSpPr>
        <p:spPr>
          <a:xfrm>
            <a:off x="269172" y="1802282"/>
            <a:ext cx="1735193" cy="50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0893F-EE66-F499-22E7-77A581B203D6}"/>
              </a:ext>
            </a:extLst>
          </p:cNvPr>
          <p:cNvSpPr/>
          <p:nvPr/>
        </p:nvSpPr>
        <p:spPr>
          <a:xfrm>
            <a:off x="3246578" y="2186805"/>
            <a:ext cx="2014533" cy="41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최신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오래된순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CA802B1-F290-6938-9241-CA030480EE7F}"/>
              </a:ext>
            </a:extLst>
          </p:cNvPr>
          <p:cNvSpPr/>
          <p:nvPr/>
        </p:nvSpPr>
        <p:spPr>
          <a:xfrm rot="16200000">
            <a:off x="5242255" y="1997035"/>
            <a:ext cx="343814" cy="794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C65CC-B3CD-1A4B-B228-C968F50308C3}"/>
              </a:ext>
            </a:extLst>
          </p:cNvPr>
          <p:cNvSpPr txBox="1"/>
          <p:nvPr/>
        </p:nvSpPr>
        <p:spPr>
          <a:xfrm>
            <a:off x="5846456" y="219691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에서 </a:t>
            </a:r>
            <a:r>
              <a:rPr lang="en-US" altLang="ko-KR" dirty="0"/>
              <a:t>radio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A24E1-F17E-4593-0881-AF889CB4AE70}"/>
              </a:ext>
            </a:extLst>
          </p:cNvPr>
          <p:cNvSpPr txBox="1"/>
          <p:nvPr/>
        </p:nvSpPr>
        <p:spPr>
          <a:xfrm>
            <a:off x="379251" y="24390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en-US" altLang="ko-KR" dirty="0"/>
              <a:t>select count </a:t>
            </a:r>
            <a:r>
              <a:rPr lang="ko-KR" altLang="en-US" dirty="0" err="1"/>
              <a:t>쓸것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85DD5-0A74-ACF6-1620-6310DE27DAAB}"/>
              </a:ext>
            </a:extLst>
          </p:cNvPr>
          <p:cNvSpPr txBox="1"/>
          <p:nvPr/>
        </p:nvSpPr>
        <p:spPr>
          <a:xfrm>
            <a:off x="6446143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무한스크롤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7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BB121C-F40F-B4D8-B3CE-E6DEDF4D4F00}"/>
              </a:ext>
            </a:extLst>
          </p:cNvPr>
          <p:cNvGrpSpPr/>
          <p:nvPr/>
        </p:nvGrpSpPr>
        <p:grpSpPr>
          <a:xfrm>
            <a:off x="146304" y="507072"/>
            <a:ext cx="7111958" cy="5564543"/>
            <a:chOff x="146304" y="507073"/>
            <a:chExt cx="5000103" cy="391218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8F9BC61-E149-3252-512A-836F28460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04" y="507073"/>
              <a:ext cx="5000103" cy="2557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F98B19A-3FAC-A6ED-CD60-49F4E7CD8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87" y="3047108"/>
              <a:ext cx="4966120" cy="1372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B98370-5746-F8AC-77D0-75CBE350C42C}"/>
              </a:ext>
            </a:extLst>
          </p:cNvPr>
          <p:cNvSpPr/>
          <p:nvPr/>
        </p:nvSpPr>
        <p:spPr>
          <a:xfrm>
            <a:off x="2083342" y="5565049"/>
            <a:ext cx="3249439" cy="38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BF279C-7200-DBC2-4308-C1FD9854F17D}"/>
              </a:ext>
            </a:extLst>
          </p:cNvPr>
          <p:cNvSpPr/>
          <p:nvPr/>
        </p:nvSpPr>
        <p:spPr>
          <a:xfrm>
            <a:off x="5887247" y="507072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7ED60-4C15-4FFF-A068-42944AB8BA4F}"/>
              </a:ext>
            </a:extLst>
          </p:cNvPr>
          <p:cNvSpPr/>
          <p:nvPr/>
        </p:nvSpPr>
        <p:spPr>
          <a:xfrm>
            <a:off x="3040943" y="496099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F72EC-002D-B701-ADC7-25E34DFB61B5}"/>
              </a:ext>
            </a:extLst>
          </p:cNvPr>
          <p:cNvSpPr/>
          <p:nvPr/>
        </p:nvSpPr>
        <p:spPr>
          <a:xfrm>
            <a:off x="1921582" y="5219350"/>
            <a:ext cx="1119361" cy="8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FE0AE-855C-F1F9-050D-43C7FCDF0E26}"/>
              </a:ext>
            </a:extLst>
          </p:cNvPr>
          <p:cNvSpPr txBox="1"/>
          <p:nvPr/>
        </p:nvSpPr>
        <p:spPr>
          <a:xfrm>
            <a:off x="146304" y="58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ECAF17-2A82-87FA-EC23-1CF3BC94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7" y="707213"/>
            <a:ext cx="5779008" cy="7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85CF4F-2DD1-D1D8-1D02-53AF7725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" y="1455926"/>
            <a:ext cx="5779008" cy="48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DC06D6-3C06-18C1-8AD2-E1B188E7474F}"/>
              </a:ext>
            </a:extLst>
          </p:cNvPr>
          <p:cNvSpPr/>
          <p:nvPr/>
        </p:nvSpPr>
        <p:spPr>
          <a:xfrm flipV="1">
            <a:off x="1398410" y="1081568"/>
            <a:ext cx="3351390" cy="34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C9F4E9-CC9F-916E-119C-E2BBB78C6E88}"/>
              </a:ext>
            </a:extLst>
          </p:cNvPr>
          <p:cNvSpPr/>
          <p:nvPr/>
        </p:nvSpPr>
        <p:spPr>
          <a:xfrm rot="16200000">
            <a:off x="3921455" y="557342"/>
            <a:ext cx="343814" cy="794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35FEE-88DD-C339-5F1C-294C8BB41E94}"/>
              </a:ext>
            </a:extLst>
          </p:cNvPr>
          <p:cNvSpPr txBox="1"/>
          <p:nvPr/>
        </p:nvSpPr>
        <p:spPr>
          <a:xfrm>
            <a:off x="4525656" y="757223"/>
            <a:ext cx="426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메인에서 </a:t>
            </a:r>
            <a:r>
              <a:rPr lang="en-US" altLang="ko-KR" dirty="0"/>
              <a:t>6</a:t>
            </a:r>
            <a:r>
              <a:rPr lang="ko-KR" altLang="en-US" dirty="0"/>
              <a:t>개 키워드 중 하나 눌렀을 때</a:t>
            </a:r>
            <a:endParaRPr lang="en-US" altLang="ko-KR" dirty="0"/>
          </a:p>
          <a:p>
            <a:r>
              <a:rPr lang="en-US" altLang="ko-KR" dirty="0"/>
              <a:t>(DB = KEYWORD_NAME)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4168A-B55B-6920-35C3-3A64DEE56C05}"/>
              </a:ext>
            </a:extLst>
          </p:cNvPr>
          <p:cNvSpPr txBox="1"/>
          <p:nvPr/>
        </p:nvSpPr>
        <p:spPr>
          <a:xfrm>
            <a:off x="6793276" y="1857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무한스크롤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프로필편집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B4950FD-8183-AB8A-D6F4-D6C0D13D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3" y="828817"/>
            <a:ext cx="8794814" cy="439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76EE8-7889-6234-DD36-11DE4C65C984}"/>
              </a:ext>
            </a:extLst>
          </p:cNvPr>
          <p:cNvSpPr txBox="1"/>
          <p:nvPr/>
        </p:nvSpPr>
        <p:spPr>
          <a:xfrm>
            <a:off x="4190797" y="2039789"/>
            <a:ext cx="627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작가명</a:t>
            </a:r>
            <a:r>
              <a:rPr lang="en-US" altLang="ko-KR" dirty="0"/>
              <a:t>=DB </a:t>
            </a:r>
            <a:r>
              <a:rPr lang="ko-KR" altLang="en-US" dirty="0"/>
              <a:t>에서 </a:t>
            </a:r>
            <a:r>
              <a:rPr lang="en-US" altLang="ko-KR" dirty="0"/>
              <a:t>NICKNAME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네이버로그인 시 </a:t>
            </a:r>
            <a:r>
              <a:rPr lang="ko-KR" altLang="en-US" dirty="0" err="1"/>
              <a:t>디폴트값은</a:t>
            </a:r>
            <a:r>
              <a:rPr lang="ko-KR" altLang="en-US" dirty="0"/>
              <a:t> 네이버에서 사용한 별명이다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7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글작성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2D5381-E145-28DA-EF8D-D7FDF3F0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588788"/>
            <a:ext cx="6986189" cy="32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A51526-E4A2-8EDE-2480-F2670BB32A68}"/>
              </a:ext>
            </a:extLst>
          </p:cNvPr>
          <p:cNvSpPr txBox="1"/>
          <p:nvPr/>
        </p:nvSpPr>
        <p:spPr>
          <a:xfrm>
            <a:off x="1093621" y="1468711"/>
            <a:ext cx="275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Summernote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커버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14C11-FBD9-A528-6C57-DE5E8868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543049"/>
            <a:ext cx="7426067" cy="2528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BBB1E-770E-3636-623C-097B1A239A74}"/>
              </a:ext>
            </a:extLst>
          </p:cNvPr>
          <p:cNvSpPr/>
          <p:nvPr/>
        </p:nvSpPr>
        <p:spPr>
          <a:xfrm>
            <a:off x="6672682" y="465793"/>
            <a:ext cx="1371016" cy="40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3EFA9-95A7-804B-BDB8-D8356E7AD331}"/>
              </a:ext>
            </a:extLst>
          </p:cNvPr>
          <p:cNvSpPr/>
          <p:nvPr/>
        </p:nvSpPr>
        <p:spPr>
          <a:xfrm>
            <a:off x="4384853" y="528460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38758-3FB5-2B29-F234-559C579028A9}"/>
              </a:ext>
            </a:extLst>
          </p:cNvPr>
          <p:cNvSpPr/>
          <p:nvPr/>
        </p:nvSpPr>
        <p:spPr>
          <a:xfrm>
            <a:off x="5121453" y="5284607"/>
            <a:ext cx="643535" cy="2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FFEF6-B169-8290-52C4-9A3249EF6EA2}"/>
              </a:ext>
            </a:extLst>
          </p:cNvPr>
          <p:cNvSpPr txBox="1"/>
          <p:nvPr/>
        </p:nvSpPr>
        <p:spPr>
          <a:xfrm>
            <a:off x="7045688" y="465793"/>
            <a:ext cx="27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Header </a:t>
            </a:r>
            <a:r>
              <a:rPr lang="ko-KR" altLang="en-US" dirty="0"/>
              <a:t>에 검색 없음</a:t>
            </a:r>
          </a:p>
        </p:txBody>
      </p:sp>
    </p:spTree>
    <p:extLst>
      <p:ext uri="{BB962C8B-B14F-4D97-AF65-F5344CB8AC3E}">
        <p14:creationId xmlns:p14="http://schemas.microsoft.com/office/powerpoint/2010/main" val="25882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72988-F10E-21F1-511F-0644F8971EC2}"/>
              </a:ext>
            </a:extLst>
          </p:cNvPr>
          <p:cNvSpPr txBox="1"/>
          <p:nvPr/>
        </p:nvSpPr>
        <p:spPr>
          <a:xfrm>
            <a:off x="431597" y="219456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헤더 작가신청 누르면 나오는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A71676A-35CE-092C-D6F0-2A028127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" y="890272"/>
            <a:ext cx="5942037" cy="48605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C8B32E-52EA-E269-E9D0-CE4AD1743CA3}"/>
              </a:ext>
            </a:extLst>
          </p:cNvPr>
          <p:cNvSpPr/>
          <p:nvPr/>
        </p:nvSpPr>
        <p:spPr>
          <a:xfrm>
            <a:off x="822215" y="1107203"/>
            <a:ext cx="4401718" cy="50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6CFB15-1B8A-6B57-E01F-C74E9219590B}"/>
              </a:ext>
            </a:extLst>
          </p:cNvPr>
          <p:cNvSpPr/>
          <p:nvPr/>
        </p:nvSpPr>
        <p:spPr>
          <a:xfrm>
            <a:off x="822215" y="5027270"/>
            <a:ext cx="4401718" cy="50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간편로그인은 네이버만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AE489-BBD0-5FEA-46FA-E2B43E3A90C4}"/>
              </a:ext>
            </a:extLst>
          </p:cNvPr>
          <p:cNvSpPr/>
          <p:nvPr/>
        </p:nvSpPr>
        <p:spPr>
          <a:xfrm>
            <a:off x="1025415" y="3756660"/>
            <a:ext cx="2640652" cy="41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3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142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고은정(2013152002)</dc:creator>
  <cp:lastModifiedBy>고은정(2013152002)</cp:lastModifiedBy>
  <cp:revision>2</cp:revision>
  <dcterms:created xsi:type="dcterms:W3CDTF">2024-04-16T05:04:16Z</dcterms:created>
  <dcterms:modified xsi:type="dcterms:W3CDTF">2024-04-16T06:14:09Z</dcterms:modified>
</cp:coreProperties>
</file>