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1" r:id="rId5"/>
    <p:sldId id="257" r:id="rId6"/>
    <p:sldId id="272" r:id="rId7"/>
    <p:sldId id="259" r:id="rId8"/>
    <p:sldId id="269" r:id="rId9"/>
    <p:sldId id="262" r:id="rId10"/>
    <p:sldId id="260" r:id="rId11"/>
    <p:sldId id="268" r:id="rId12"/>
    <p:sldId id="265" r:id="rId13"/>
    <p:sldId id="267" r:id="rId14"/>
    <p:sldId id="261" r:id="rId15"/>
    <p:sldId id="266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 Weightage</a:t>
            </a:r>
            <a:endParaRPr lang="en-US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6493554520472623"/>
          <c:y val="1.5742786828617659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Weightage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C00000"/>
              </a:solidFill>
            </c:spPr>
          </c:dPt>
          <c:dPt>
            <c:idx val="1"/>
            <c:bubble3D val="0"/>
            <c:spPr>
              <a:solidFill>
                <a:srgbClr val="002060"/>
              </a:solidFill>
            </c:spPr>
          </c:dPt>
          <c:dPt>
            <c:idx val="2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8"/>
            <c:bubble3D val="0"/>
            <c:spPr>
              <a:solidFill>
                <a:srgbClr val="00B050"/>
              </a:solidFill>
            </c:spPr>
          </c:dPt>
          <c:dLbls>
            <c:spPr>
              <a:solidFill>
                <a:schemeClr val="bg1"/>
              </a:solidFill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Sheet1!$A$2:$A$10</c:f>
              <c:strCache>
                <c:ptCount val="9"/>
                <c:pt idx="0">
                  <c:v>Algebraic Eqns</c:v>
                </c:pt>
                <c:pt idx="1">
                  <c:v>Rational Numbers</c:v>
                </c:pt>
                <c:pt idx="2">
                  <c:v>Mensuration</c:v>
                </c:pt>
                <c:pt idx="3">
                  <c:v>Practical Geometry</c:v>
                </c:pt>
                <c:pt idx="4">
                  <c:v>Linear Eqations</c:v>
                </c:pt>
                <c:pt idx="5">
                  <c:v>Direct-Inv Proportions</c:v>
                </c:pt>
                <c:pt idx="6">
                  <c:v>Facorisation</c:v>
                </c:pt>
                <c:pt idx="7">
                  <c:v>Data Handling</c:v>
                </c:pt>
                <c:pt idx="8">
                  <c:v>Sq-Cube Roots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6995033142793192"/>
          <c:y val="1.8959108421110041E-2"/>
          <c:w val="0.32141190944881887"/>
          <c:h val="0.97841707677165357"/>
        </c:manualLayout>
      </c:layout>
      <c:overlay val="0"/>
      <c:spPr>
        <a:solidFill>
          <a:schemeClr val="accent1">
            <a:lumMod val="20000"/>
            <a:lumOff val="80000"/>
          </a:schemeClr>
        </a:solidFill>
      </c:spPr>
      <c:txPr>
        <a:bodyPr/>
        <a:lstStyle/>
        <a:p>
          <a:pPr>
            <a:defRPr sz="1600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rgbClr val="002060"/>
      </a:solidFill>
    </a:ln>
    <a:effectLst>
      <a:glow rad="139700">
        <a:schemeClr val="accent5">
          <a:satMod val="175000"/>
          <a:alpha val="40000"/>
        </a:schemeClr>
      </a:glo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0522637795275585E-2"/>
          <c:y val="5.3085875984251962E-2"/>
          <c:w val="0.65249261811023618"/>
          <c:h val="0.7401850393700787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AE-1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Suresh</c:v>
                </c:pt>
                <c:pt idx="1">
                  <c:v>Kavya</c:v>
                </c:pt>
                <c:pt idx="2">
                  <c:v>Akshat</c:v>
                </c:pt>
                <c:pt idx="3">
                  <c:v>Robin</c:v>
                </c:pt>
                <c:pt idx="4">
                  <c:v>Himani</c:v>
                </c:pt>
                <c:pt idx="5">
                  <c:v>Sravya</c:v>
                </c:pt>
                <c:pt idx="6">
                  <c:v>Varun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12</c:v>
                </c:pt>
                <c:pt idx="4">
                  <c:v>9</c:v>
                </c:pt>
                <c:pt idx="5">
                  <c:v>12</c:v>
                </c:pt>
                <c:pt idx="6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AE-2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Suresh</c:v>
                </c:pt>
                <c:pt idx="1">
                  <c:v>Kavya</c:v>
                </c:pt>
                <c:pt idx="2">
                  <c:v>Akshat</c:v>
                </c:pt>
                <c:pt idx="3">
                  <c:v>Robin</c:v>
                </c:pt>
                <c:pt idx="4">
                  <c:v>Himani</c:v>
                </c:pt>
                <c:pt idx="5">
                  <c:v>Sravya</c:v>
                </c:pt>
                <c:pt idx="6">
                  <c:v>Varun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14</c:v>
                </c:pt>
                <c:pt idx="1">
                  <c:v>13</c:v>
                </c:pt>
                <c:pt idx="2">
                  <c:v>14</c:v>
                </c:pt>
                <c:pt idx="3">
                  <c:v>13</c:v>
                </c:pt>
                <c:pt idx="4">
                  <c:v>14</c:v>
                </c:pt>
                <c:pt idx="5">
                  <c:v>13</c:v>
                </c:pt>
                <c:pt idx="6">
                  <c:v>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AE-3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Suresh</c:v>
                </c:pt>
                <c:pt idx="1">
                  <c:v>Kavya</c:v>
                </c:pt>
                <c:pt idx="2">
                  <c:v>Akshat</c:v>
                </c:pt>
                <c:pt idx="3">
                  <c:v>Robin</c:v>
                </c:pt>
                <c:pt idx="4">
                  <c:v>Himani</c:v>
                </c:pt>
                <c:pt idx="5">
                  <c:v>Sravya</c:v>
                </c:pt>
                <c:pt idx="6">
                  <c:v>Varun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14</c:v>
                </c:pt>
                <c:pt idx="1">
                  <c:v>14</c:v>
                </c:pt>
                <c:pt idx="2">
                  <c:v>15</c:v>
                </c:pt>
                <c:pt idx="3">
                  <c:v>14</c:v>
                </c:pt>
                <c:pt idx="4">
                  <c:v>13</c:v>
                </c:pt>
                <c:pt idx="5">
                  <c:v>14</c:v>
                </c:pt>
                <c:pt idx="6">
                  <c:v>14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AE-4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Suresh</c:v>
                </c:pt>
                <c:pt idx="1">
                  <c:v>Kavya</c:v>
                </c:pt>
                <c:pt idx="2">
                  <c:v>Akshat</c:v>
                </c:pt>
                <c:pt idx="3">
                  <c:v>Robin</c:v>
                </c:pt>
                <c:pt idx="4">
                  <c:v>Himani</c:v>
                </c:pt>
                <c:pt idx="5">
                  <c:v>Sravya</c:v>
                </c:pt>
                <c:pt idx="6">
                  <c:v>Varun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15</c:v>
                </c:pt>
                <c:pt idx="1">
                  <c:v>15</c:v>
                </c:pt>
                <c:pt idx="2">
                  <c:v>10</c:v>
                </c:pt>
                <c:pt idx="3">
                  <c:v>15</c:v>
                </c:pt>
                <c:pt idx="4">
                  <c:v>10</c:v>
                </c:pt>
                <c:pt idx="5">
                  <c:v>15</c:v>
                </c:pt>
                <c:pt idx="6">
                  <c:v>10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Cal Test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Suresh</c:v>
                </c:pt>
                <c:pt idx="1">
                  <c:v>Kavya</c:v>
                </c:pt>
                <c:pt idx="2">
                  <c:v>Akshat</c:v>
                </c:pt>
                <c:pt idx="3">
                  <c:v>Robin</c:v>
                </c:pt>
                <c:pt idx="4">
                  <c:v>Himani</c:v>
                </c:pt>
                <c:pt idx="5">
                  <c:v>Sravya</c:v>
                </c:pt>
                <c:pt idx="6">
                  <c:v>Varun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8</c:v>
                </c:pt>
                <c:pt idx="1">
                  <c:v>9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9</c:v>
                </c:pt>
                <c:pt idx="6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Pre-Finals2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Suresh</c:v>
                </c:pt>
                <c:pt idx="1">
                  <c:v>Kavya</c:v>
                </c:pt>
                <c:pt idx="2">
                  <c:v>Akshat</c:v>
                </c:pt>
                <c:pt idx="3">
                  <c:v>Robin</c:v>
                </c:pt>
                <c:pt idx="4">
                  <c:v>Himani</c:v>
                </c:pt>
                <c:pt idx="5">
                  <c:v>Sravya</c:v>
                </c:pt>
                <c:pt idx="6">
                  <c:v>Varun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14</c:v>
                </c:pt>
                <c:pt idx="1">
                  <c:v>11</c:v>
                </c:pt>
                <c:pt idx="2">
                  <c:v>13</c:v>
                </c:pt>
                <c:pt idx="3">
                  <c:v>11</c:v>
                </c:pt>
                <c:pt idx="4">
                  <c:v>10</c:v>
                </c:pt>
                <c:pt idx="5">
                  <c:v>14</c:v>
                </c:pt>
                <c:pt idx="6">
                  <c:v>10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Finals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Suresh</c:v>
                </c:pt>
                <c:pt idx="1">
                  <c:v>Kavya</c:v>
                </c:pt>
                <c:pt idx="2">
                  <c:v>Akshat</c:v>
                </c:pt>
                <c:pt idx="3">
                  <c:v>Robin</c:v>
                </c:pt>
                <c:pt idx="4">
                  <c:v>Himani</c:v>
                </c:pt>
                <c:pt idx="5">
                  <c:v>Sravya</c:v>
                </c:pt>
                <c:pt idx="6">
                  <c:v>Varun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0">
                  <c:v>14</c:v>
                </c:pt>
                <c:pt idx="1">
                  <c:v>13</c:v>
                </c:pt>
                <c:pt idx="2">
                  <c:v>15</c:v>
                </c:pt>
                <c:pt idx="3">
                  <c:v>13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18689792"/>
        <c:axId val="126030208"/>
        <c:axId val="0"/>
      </c:bar3DChart>
      <c:catAx>
        <c:axId val="11868979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6030208"/>
        <c:crosses val="autoZero"/>
        <c:auto val="1"/>
        <c:lblAlgn val="ctr"/>
        <c:lblOffset val="100"/>
        <c:noMultiLvlLbl val="0"/>
      </c:catAx>
      <c:valAx>
        <c:axId val="126030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186897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600" b="1"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 w="28575">
      <a:solidFill>
        <a:srgbClr val="002060"/>
      </a:solidFill>
    </a:ln>
    <a:effectLst>
      <a:glow rad="139700">
        <a:schemeClr val="accent5">
          <a:satMod val="175000"/>
          <a:alpha val="40000"/>
        </a:schemeClr>
      </a:glo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FDB2D-BD9C-40E9-86BE-C29E2CCD91E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17E73B3-687A-4675-93CA-DC897999C117}">
      <dgm:prSet phldrT="[Text]" custT="1"/>
      <dgm:spPr>
        <a:solidFill>
          <a:srgbClr val="00B050"/>
        </a:solidFill>
      </dgm:spPr>
      <dgm:t>
        <a:bodyPr/>
        <a:lstStyle/>
        <a:p>
          <a:r>
            <a:rPr lang="en-GB" sz="1200" b="1" dirty="0" smtClean="0">
              <a:latin typeface="Arial" panose="020B0604020202020204" pitchFamily="34" charset="0"/>
              <a:cs typeface="Arial" panose="020B0604020202020204" pitchFamily="34" charset="0"/>
            </a:rPr>
            <a:t>Chapter-wise Tests</a:t>
          </a:r>
          <a:endParaRPr lang="en-GB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A189F3-0E59-4426-AEC8-7507B011CA49}" type="parTrans" cxnId="{E61BE896-2D64-4B48-85C0-9FCD882B2CF2}">
      <dgm:prSet/>
      <dgm:spPr/>
      <dgm:t>
        <a:bodyPr/>
        <a:lstStyle/>
        <a:p>
          <a:endParaRPr lang="en-GB"/>
        </a:p>
      </dgm:t>
    </dgm:pt>
    <dgm:pt modelId="{5E682EFF-37AB-4181-99AF-F9E29CE27255}" type="sibTrans" cxnId="{E61BE896-2D64-4B48-85C0-9FCD882B2CF2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A9032D3A-7BEC-474F-A299-C04B6D2620EF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sz="1200" b="1" dirty="0" smtClean="0">
              <a:latin typeface="Arial" panose="020B0604020202020204" pitchFamily="34" charset="0"/>
              <a:cs typeface="Arial" panose="020B0604020202020204" pitchFamily="34" charset="0"/>
            </a:rPr>
            <a:t>Calibration Tests</a:t>
          </a:r>
          <a:endParaRPr lang="en-GB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25D53D-4DE3-4C85-B28E-96D1C34C3431}" type="parTrans" cxnId="{5725E24F-F269-47CA-A11D-713934B6AFB0}">
      <dgm:prSet/>
      <dgm:spPr/>
      <dgm:t>
        <a:bodyPr/>
        <a:lstStyle/>
        <a:p>
          <a:endParaRPr lang="en-GB"/>
        </a:p>
      </dgm:t>
    </dgm:pt>
    <dgm:pt modelId="{3E4C5645-1EF2-4B48-BB5E-0597D9AAB383}" type="sibTrans" cxnId="{5725E24F-F269-47CA-A11D-713934B6AFB0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BB5A18FC-8D0E-4284-BCF0-8A20752C7524}">
      <dgm:prSet phldrT="[Text]" custT="1"/>
      <dgm:spPr>
        <a:solidFill>
          <a:srgbClr val="002060"/>
        </a:solidFill>
      </dgm:spPr>
      <dgm:t>
        <a:bodyPr/>
        <a:lstStyle/>
        <a:p>
          <a:r>
            <a:rPr lang="en-GB" sz="1400" b="1" dirty="0" smtClean="0">
              <a:latin typeface="Arial" panose="020B0604020202020204" pitchFamily="34" charset="0"/>
              <a:cs typeface="Arial" panose="020B0604020202020204" pitchFamily="34" charset="0"/>
            </a:rPr>
            <a:t>Mock Tests</a:t>
          </a:r>
          <a:endParaRPr lang="en-GB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19A31B-4D77-4D29-88FD-0F59ECD7E1E5}" type="parTrans" cxnId="{655F8204-6A24-4935-9806-768985A7C264}">
      <dgm:prSet/>
      <dgm:spPr/>
      <dgm:t>
        <a:bodyPr/>
        <a:lstStyle/>
        <a:p>
          <a:endParaRPr lang="en-GB"/>
        </a:p>
      </dgm:t>
    </dgm:pt>
    <dgm:pt modelId="{2C990C09-8C2D-4407-B0BF-69015AF80807}" type="sibTrans" cxnId="{655F8204-6A24-4935-9806-768985A7C264}">
      <dgm:prSet/>
      <dgm:spPr>
        <a:solidFill>
          <a:srgbClr val="FFFF00"/>
        </a:solidFill>
      </dgm:spPr>
      <dgm:t>
        <a:bodyPr/>
        <a:lstStyle/>
        <a:p>
          <a:endParaRPr lang="en-GB"/>
        </a:p>
      </dgm:t>
    </dgm:pt>
    <dgm:pt modelId="{2E121F6C-A305-4C92-AA67-492D3E1F3B80}">
      <dgm:prSet phldrT="[Text]" custT="1"/>
      <dgm:spPr>
        <a:solidFill>
          <a:srgbClr val="FFFF00"/>
        </a:solidFill>
      </dgm:spPr>
      <dgm:t>
        <a:bodyPr/>
        <a:lstStyle/>
        <a:p>
          <a:r>
            <a:rPr lang="en-GB" sz="1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Assessment Tests</a:t>
          </a:r>
          <a:endParaRPr lang="en-GB" sz="1200" b="1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24850E-0B6C-4653-9582-4BA67F1EAE01}" type="parTrans" cxnId="{FCF916B2-12A0-4A18-AEDC-797682F7D3A1}">
      <dgm:prSet/>
      <dgm:spPr/>
      <dgm:t>
        <a:bodyPr/>
        <a:lstStyle/>
        <a:p>
          <a:endParaRPr lang="en-GB"/>
        </a:p>
      </dgm:t>
    </dgm:pt>
    <dgm:pt modelId="{146B32E6-9E0C-427F-98B5-971119962569}" type="sibTrans" cxnId="{FCF916B2-12A0-4A18-AEDC-797682F7D3A1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9E38C5D0-373D-41DA-A4FF-0BDA85A430D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sz="1200" b="1" dirty="0" smtClean="0">
              <a:latin typeface="Arial" panose="020B0604020202020204" pitchFamily="34" charset="0"/>
              <a:cs typeface="Arial" panose="020B0604020202020204" pitchFamily="34" charset="0"/>
            </a:rPr>
            <a:t>Pre-Final / Final Tests</a:t>
          </a:r>
          <a:endParaRPr lang="en-GB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BB99EB-BC6C-4000-A106-7DD95C4D4120}" type="parTrans" cxnId="{080DFF9A-8DCF-4B28-BBBC-6978F85265D1}">
      <dgm:prSet/>
      <dgm:spPr/>
      <dgm:t>
        <a:bodyPr/>
        <a:lstStyle/>
        <a:p>
          <a:endParaRPr lang="en-GB"/>
        </a:p>
      </dgm:t>
    </dgm:pt>
    <dgm:pt modelId="{261BD58A-12C5-47DE-BD81-CCD4828F060D}" type="sibTrans" cxnId="{080DFF9A-8DCF-4B28-BBBC-6978F85265D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CA36A0-EDC5-42BC-866E-89C1673C6F2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1200" b="1" dirty="0" smtClean="0">
              <a:latin typeface="Arial" panose="020B0604020202020204" pitchFamily="34" charset="0"/>
              <a:cs typeface="Arial" panose="020B0604020202020204" pitchFamily="34" charset="0"/>
            </a:rPr>
            <a:t>Formulae Sheets</a:t>
          </a:r>
          <a:endParaRPr lang="en-GB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F94D7F-AB86-460A-84E3-B9A614F4F709}" type="parTrans" cxnId="{2FFC5A13-92CB-4DCE-83F2-8CE40EC56F00}">
      <dgm:prSet/>
      <dgm:spPr/>
      <dgm:t>
        <a:bodyPr/>
        <a:lstStyle/>
        <a:p>
          <a:endParaRPr lang="en-GB"/>
        </a:p>
      </dgm:t>
    </dgm:pt>
    <dgm:pt modelId="{FB3E65F6-770A-4E59-BA44-B3BCFABAD3E8}" type="sibTrans" cxnId="{2FFC5A13-92CB-4DCE-83F2-8CE40EC56F00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D3BF331-3AED-484A-A287-187CD37842F8}">
      <dgm:prSet phldrT="[Text]" custT="1"/>
      <dgm:spPr/>
      <dgm:t>
        <a:bodyPr/>
        <a:lstStyle/>
        <a:p>
          <a:r>
            <a:rPr lang="en-GB" sz="1200" b="1" dirty="0" smtClean="0">
              <a:latin typeface="Arial" panose="020B0604020202020204" pitchFamily="34" charset="0"/>
              <a:cs typeface="Arial" panose="020B0604020202020204" pitchFamily="34" charset="0"/>
            </a:rPr>
            <a:t>Revision Notes</a:t>
          </a:r>
          <a:endParaRPr lang="en-GB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9397BE-182D-4779-B823-192CEE44F2B5}" type="parTrans" cxnId="{745E1BD7-B358-4075-B6CB-95D6E3F6084D}">
      <dgm:prSet/>
      <dgm:spPr/>
      <dgm:t>
        <a:bodyPr/>
        <a:lstStyle/>
        <a:p>
          <a:endParaRPr lang="en-GB"/>
        </a:p>
      </dgm:t>
    </dgm:pt>
    <dgm:pt modelId="{9618DA2F-4EE6-4CE1-A153-97833479BCF9}" type="sibTrans" cxnId="{745E1BD7-B358-4075-B6CB-95D6E3F6084D}">
      <dgm:prSet/>
      <dgm:spPr>
        <a:solidFill>
          <a:srgbClr val="00B050"/>
        </a:solidFill>
      </dgm:spPr>
      <dgm:t>
        <a:bodyPr/>
        <a:lstStyle/>
        <a:p>
          <a:endParaRPr lang="en-GB"/>
        </a:p>
      </dgm:t>
    </dgm:pt>
    <dgm:pt modelId="{B4453136-FB0D-4C86-9FD6-F7DD6F72E23D}" type="pres">
      <dgm:prSet presAssocID="{F98FDB2D-BD9C-40E9-86BE-C29E2CCD91EC}" presName="cycle" presStyleCnt="0">
        <dgm:presLayoutVars>
          <dgm:dir/>
          <dgm:resizeHandles val="exact"/>
        </dgm:presLayoutVars>
      </dgm:prSet>
      <dgm:spPr/>
    </dgm:pt>
    <dgm:pt modelId="{27EF642B-4A58-4D01-A58D-C61C46000BF8}" type="pres">
      <dgm:prSet presAssocID="{54CA36A0-EDC5-42BC-866E-89C1673C6F2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1B3C3B-9876-421E-9447-64C2CDA52434}" type="pres">
      <dgm:prSet presAssocID="{FB3E65F6-770A-4E59-BA44-B3BCFABAD3E8}" presName="sibTrans" presStyleLbl="sibTrans2D1" presStyleIdx="0" presStyleCnt="7"/>
      <dgm:spPr/>
    </dgm:pt>
    <dgm:pt modelId="{53ED9F72-9C75-41A4-A311-08D0C58CAC47}" type="pres">
      <dgm:prSet presAssocID="{FB3E65F6-770A-4E59-BA44-B3BCFABAD3E8}" presName="connectorText" presStyleLbl="sibTrans2D1" presStyleIdx="0" presStyleCnt="7"/>
      <dgm:spPr/>
    </dgm:pt>
    <dgm:pt modelId="{C45C86C3-9472-4262-89BD-CEE3B7BBED05}" type="pres">
      <dgm:prSet presAssocID="{DD3BF331-3AED-484A-A287-187CD37842F8}" presName="node" presStyleLbl="node1" presStyleIdx="1" presStyleCnt="7">
        <dgm:presLayoutVars>
          <dgm:bulletEnabled val="1"/>
        </dgm:presLayoutVars>
      </dgm:prSet>
      <dgm:spPr/>
    </dgm:pt>
    <dgm:pt modelId="{31F04943-6803-4BB6-9A6E-BFA38120E05F}" type="pres">
      <dgm:prSet presAssocID="{9618DA2F-4EE6-4CE1-A153-97833479BCF9}" presName="sibTrans" presStyleLbl="sibTrans2D1" presStyleIdx="1" presStyleCnt="7"/>
      <dgm:spPr/>
    </dgm:pt>
    <dgm:pt modelId="{F97CCAAD-B342-4686-9ADD-414E8F8039EF}" type="pres">
      <dgm:prSet presAssocID="{9618DA2F-4EE6-4CE1-A153-97833479BCF9}" presName="connectorText" presStyleLbl="sibTrans2D1" presStyleIdx="1" presStyleCnt="7"/>
      <dgm:spPr/>
    </dgm:pt>
    <dgm:pt modelId="{A797CEDB-A2F4-400C-84F3-B57076A66AD0}" type="pres">
      <dgm:prSet presAssocID="{917E73B3-687A-4675-93CA-DC897999C117}" presName="node" presStyleLbl="node1" presStyleIdx="2" presStyleCnt="7" custScaleX="117008" custScaleY="121870">
        <dgm:presLayoutVars>
          <dgm:bulletEnabled val="1"/>
        </dgm:presLayoutVars>
      </dgm:prSet>
      <dgm:spPr/>
    </dgm:pt>
    <dgm:pt modelId="{3DF93103-379E-476C-9CB6-1BEDF2E02AA9}" type="pres">
      <dgm:prSet presAssocID="{5E682EFF-37AB-4181-99AF-F9E29CE27255}" presName="sibTrans" presStyleLbl="sibTrans2D1" presStyleIdx="2" presStyleCnt="7"/>
      <dgm:spPr/>
    </dgm:pt>
    <dgm:pt modelId="{F06356E8-A89D-4AAD-B742-B825F244BF08}" type="pres">
      <dgm:prSet presAssocID="{5E682EFF-37AB-4181-99AF-F9E29CE27255}" presName="connectorText" presStyleLbl="sibTrans2D1" presStyleIdx="2" presStyleCnt="7"/>
      <dgm:spPr/>
    </dgm:pt>
    <dgm:pt modelId="{A605405C-E1A4-4A23-9953-747A9B6A5B61}" type="pres">
      <dgm:prSet presAssocID="{A9032D3A-7BEC-474F-A299-C04B6D2620EF}" presName="node" presStyleLbl="node1" presStyleIdx="3" presStyleCnt="7" custScaleX="120341" custScaleY="124732">
        <dgm:presLayoutVars>
          <dgm:bulletEnabled val="1"/>
        </dgm:presLayoutVars>
      </dgm:prSet>
      <dgm:spPr/>
    </dgm:pt>
    <dgm:pt modelId="{CC7A0E3B-868A-402A-924C-B327B483EBD6}" type="pres">
      <dgm:prSet presAssocID="{3E4C5645-1EF2-4B48-BB5E-0597D9AAB383}" presName="sibTrans" presStyleLbl="sibTrans2D1" presStyleIdx="3" presStyleCnt="7"/>
      <dgm:spPr/>
    </dgm:pt>
    <dgm:pt modelId="{95B66FC4-811B-4517-AF85-35B423153A68}" type="pres">
      <dgm:prSet presAssocID="{3E4C5645-1EF2-4B48-BB5E-0597D9AAB383}" presName="connectorText" presStyleLbl="sibTrans2D1" presStyleIdx="3" presStyleCnt="7"/>
      <dgm:spPr/>
    </dgm:pt>
    <dgm:pt modelId="{4183DFBF-2F0B-4268-9FDA-613BF977F53B}" type="pres">
      <dgm:prSet presAssocID="{BB5A18FC-8D0E-4284-BCF0-8A20752C7524}" presName="node" presStyleLbl="node1" presStyleIdx="4" presStyleCnt="7" custScaleX="116115" custScaleY="121340" custRadScaleRad="96798" custRadScaleInc="-16606">
        <dgm:presLayoutVars>
          <dgm:bulletEnabled val="1"/>
        </dgm:presLayoutVars>
      </dgm:prSet>
      <dgm:spPr/>
    </dgm:pt>
    <dgm:pt modelId="{BEA64E47-CB7B-4CCA-A5D0-0F71B7673978}" type="pres">
      <dgm:prSet presAssocID="{2C990C09-8C2D-4407-B0BF-69015AF80807}" presName="sibTrans" presStyleLbl="sibTrans2D1" presStyleIdx="4" presStyleCnt="7" custAng="10822184" custFlipVert="1" custFlipHor="1" custScaleX="179935" custScaleY="83147" custLinFactNeighborX="271" custLinFactNeighborY="9712" custRadScaleRad="245413" custRadScaleInc="-2147483648"/>
      <dgm:spPr/>
    </dgm:pt>
    <dgm:pt modelId="{4FB8A065-E413-430A-9AF2-71507113AE8F}" type="pres">
      <dgm:prSet presAssocID="{2C990C09-8C2D-4407-B0BF-69015AF80807}" presName="connectorText" presStyleLbl="sibTrans2D1" presStyleIdx="4" presStyleCnt="7"/>
      <dgm:spPr/>
    </dgm:pt>
    <dgm:pt modelId="{02D54BA2-9DCD-4F2F-94A7-38D1E3EFDD92}" type="pres">
      <dgm:prSet presAssocID="{2E121F6C-A305-4C92-AA67-492D3E1F3B80}" presName="node" presStyleLbl="node1" presStyleIdx="5" presStyleCnt="7" custScaleX="129802" custScaleY="127379">
        <dgm:presLayoutVars>
          <dgm:bulletEnabled val="1"/>
        </dgm:presLayoutVars>
      </dgm:prSet>
      <dgm:spPr/>
    </dgm:pt>
    <dgm:pt modelId="{82E1CBCC-A7D1-4AE0-8B45-457D6EE2B294}" type="pres">
      <dgm:prSet presAssocID="{146B32E6-9E0C-427F-98B5-971119962569}" presName="sibTrans" presStyleLbl="sibTrans2D1" presStyleIdx="5" presStyleCnt="7" custScaleX="249579" custScaleY="83161"/>
      <dgm:spPr/>
    </dgm:pt>
    <dgm:pt modelId="{F5832BA8-6529-4119-8F0C-329C393A0753}" type="pres">
      <dgm:prSet presAssocID="{146B32E6-9E0C-427F-98B5-971119962569}" presName="connectorText" presStyleLbl="sibTrans2D1" presStyleIdx="5" presStyleCnt="7"/>
      <dgm:spPr/>
    </dgm:pt>
    <dgm:pt modelId="{F3203F19-3607-4AFB-A8C8-B6C314A1D5CE}" type="pres">
      <dgm:prSet presAssocID="{9E38C5D0-373D-41DA-A4FF-0BDA85A430D2}" presName="node" presStyleLbl="node1" presStyleIdx="6" presStyleCnt="7" custScaleX="123456" custScaleY="13362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CFAFBA-DF3B-44B6-9C3E-29C8D1526041}" type="pres">
      <dgm:prSet presAssocID="{261BD58A-12C5-47DE-BD81-CCD4828F060D}" presName="sibTrans" presStyleLbl="sibTrans2D1" presStyleIdx="6" presStyleCnt="7"/>
      <dgm:spPr/>
    </dgm:pt>
    <dgm:pt modelId="{DEF72D9E-4C64-45F0-8E71-748F53C92B0E}" type="pres">
      <dgm:prSet presAssocID="{261BD58A-12C5-47DE-BD81-CCD4828F060D}" presName="connectorText" presStyleLbl="sibTrans2D1" presStyleIdx="6" presStyleCnt="7"/>
      <dgm:spPr/>
    </dgm:pt>
  </dgm:ptLst>
  <dgm:cxnLst>
    <dgm:cxn modelId="{994CC5F9-5A21-4E38-AACF-1EBB2C8DA904}" type="presOf" srcId="{917E73B3-687A-4675-93CA-DC897999C117}" destId="{A797CEDB-A2F4-400C-84F3-B57076A66AD0}" srcOrd="0" destOrd="0" presId="urn:microsoft.com/office/officeart/2005/8/layout/cycle2"/>
    <dgm:cxn modelId="{CEB39E23-A763-460D-BC02-F951840EFDCD}" type="presOf" srcId="{DD3BF331-3AED-484A-A287-187CD37842F8}" destId="{C45C86C3-9472-4262-89BD-CEE3B7BBED05}" srcOrd="0" destOrd="0" presId="urn:microsoft.com/office/officeart/2005/8/layout/cycle2"/>
    <dgm:cxn modelId="{56FBD09F-868F-4EB1-AA9F-D3B03D5828E6}" type="presOf" srcId="{54CA36A0-EDC5-42BC-866E-89C1673C6F2C}" destId="{27EF642B-4A58-4D01-A58D-C61C46000BF8}" srcOrd="0" destOrd="0" presId="urn:microsoft.com/office/officeart/2005/8/layout/cycle2"/>
    <dgm:cxn modelId="{745E1BD7-B358-4075-B6CB-95D6E3F6084D}" srcId="{F98FDB2D-BD9C-40E9-86BE-C29E2CCD91EC}" destId="{DD3BF331-3AED-484A-A287-187CD37842F8}" srcOrd="1" destOrd="0" parTransId="{A89397BE-182D-4779-B823-192CEE44F2B5}" sibTransId="{9618DA2F-4EE6-4CE1-A153-97833479BCF9}"/>
    <dgm:cxn modelId="{A66CF263-807A-40CB-8204-F7ED7074D664}" type="presOf" srcId="{2C990C09-8C2D-4407-B0BF-69015AF80807}" destId="{4FB8A065-E413-430A-9AF2-71507113AE8F}" srcOrd="1" destOrd="0" presId="urn:microsoft.com/office/officeart/2005/8/layout/cycle2"/>
    <dgm:cxn modelId="{FCF916B2-12A0-4A18-AEDC-797682F7D3A1}" srcId="{F98FDB2D-BD9C-40E9-86BE-C29E2CCD91EC}" destId="{2E121F6C-A305-4C92-AA67-492D3E1F3B80}" srcOrd="5" destOrd="0" parTransId="{3E24850E-0B6C-4653-9582-4BA67F1EAE01}" sibTransId="{146B32E6-9E0C-427F-98B5-971119962569}"/>
    <dgm:cxn modelId="{8CABAE58-27CD-4500-A4B5-32E4F9DBAD4A}" type="presOf" srcId="{2C990C09-8C2D-4407-B0BF-69015AF80807}" destId="{BEA64E47-CB7B-4CCA-A5D0-0F71B7673978}" srcOrd="0" destOrd="0" presId="urn:microsoft.com/office/officeart/2005/8/layout/cycle2"/>
    <dgm:cxn modelId="{77F5C5A8-35B3-4B6E-BF54-6AC64B407B81}" type="presOf" srcId="{BB5A18FC-8D0E-4284-BCF0-8A20752C7524}" destId="{4183DFBF-2F0B-4268-9FDA-613BF977F53B}" srcOrd="0" destOrd="0" presId="urn:microsoft.com/office/officeart/2005/8/layout/cycle2"/>
    <dgm:cxn modelId="{74F39662-1DFF-444D-A5FC-C85535568860}" type="presOf" srcId="{F98FDB2D-BD9C-40E9-86BE-C29E2CCD91EC}" destId="{B4453136-FB0D-4C86-9FD6-F7DD6F72E23D}" srcOrd="0" destOrd="0" presId="urn:microsoft.com/office/officeart/2005/8/layout/cycle2"/>
    <dgm:cxn modelId="{655F8204-6A24-4935-9806-768985A7C264}" srcId="{F98FDB2D-BD9C-40E9-86BE-C29E2CCD91EC}" destId="{BB5A18FC-8D0E-4284-BCF0-8A20752C7524}" srcOrd="4" destOrd="0" parTransId="{0D19A31B-4D77-4D29-88FD-0F59ECD7E1E5}" sibTransId="{2C990C09-8C2D-4407-B0BF-69015AF80807}"/>
    <dgm:cxn modelId="{26EBB199-C7D8-41E2-9657-EE1C89E13E8A}" type="presOf" srcId="{3E4C5645-1EF2-4B48-BB5E-0597D9AAB383}" destId="{CC7A0E3B-868A-402A-924C-B327B483EBD6}" srcOrd="0" destOrd="0" presId="urn:microsoft.com/office/officeart/2005/8/layout/cycle2"/>
    <dgm:cxn modelId="{7BFDE7AA-C52A-4E39-8ABD-96E1E8660EB2}" type="presOf" srcId="{A9032D3A-7BEC-474F-A299-C04B6D2620EF}" destId="{A605405C-E1A4-4A23-9953-747A9B6A5B61}" srcOrd="0" destOrd="0" presId="urn:microsoft.com/office/officeart/2005/8/layout/cycle2"/>
    <dgm:cxn modelId="{9D43A186-BB98-491B-A4FF-E66609ECCD2F}" type="presOf" srcId="{5E682EFF-37AB-4181-99AF-F9E29CE27255}" destId="{3DF93103-379E-476C-9CB6-1BEDF2E02AA9}" srcOrd="0" destOrd="0" presId="urn:microsoft.com/office/officeart/2005/8/layout/cycle2"/>
    <dgm:cxn modelId="{641988EF-062E-49BF-ADC5-E6A2D068FC3C}" type="presOf" srcId="{9E38C5D0-373D-41DA-A4FF-0BDA85A430D2}" destId="{F3203F19-3607-4AFB-A8C8-B6C314A1D5CE}" srcOrd="0" destOrd="0" presId="urn:microsoft.com/office/officeart/2005/8/layout/cycle2"/>
    <dgm:cxn modelId="{50AC55AB-D023-4DC6-A7B6-973D8EBB55A6}" type="presOf" srcId="{2E121F6C-A305-4C92-AA67-492D3E1F3B80}" destId="{02D54BA2-9DCD-4F2F-94A7-38D1E3EFDD92}" srcOrd="0" destOrd="0" presId="urn:microsoft.com/office/officeart/2005/8/layout/cycle2"/>
    <dgm:cxn modelId="{728BD37A-EE01-47C3-B36D-0079AF7118DE}" type="presOf" srcId="{9618DA2F-4EE6-4CE1-A153-97833479BCF9}" destId="{31F04943-6803-4BB6-9A6E-BFA38120E05F}" srcOrd="0" destOrd="0" presId="urn:microsoft.com/office/officeart/2005/8/layout/cycle2"/>
    <dgm:cxn modelId="{228E1CC6-B0CC-4F3B-A7D9-6FBBCFF2C15F}" type="presOf" srcId="{FB3E65F6-770A-4E59-BA44-B3BCFABAD3E8}" destId="{CB1B3C3B-9876-421E-9447-64C2CDA52434}" srcOrd="0" destOrd="0" presId="urn:microsoft.com/office/officeart/2005/8/layout/cycle2"/>
    <dgm:cxn modelId="{B5D763C0-7E8F-4433-A467-5AD6F7DD3544}" type="presOf" srcId="{146B32E6-9E0C-427F-98B5-971119962569}" destId="{F5832BA8-6529-4119-8F0C-329C393A0753}" srcOrd="1" destOrd="0" presId="urn:microsoft.com/office/officeart/2005/8/layout/cycle2"/>
    <dgm:cxn modelId="{5725E24F-F269-47CA-A11D-713934B6AFB0}" srcId="{F98FDB2D-BD9C-40E9-86BE-C29E2CCD91EC}" destId="{A9032D3A-7BEC-474F-A299-C04B6D2620EF}" srcOrd="3" destOrd="0" parTransId="{6F25D53D-4DE3-4C85-B28E-96D1C34C3431}" sibTransId="{3E4C5645-1EF2-4B48-BB5E-0597D9AAB383}"/>
    <dgm:cxn modelId="{E61BE896-2D64-4B48-85C0-9FCD882B2CF2}" srcId="{F98FDB2D-BD9C-40E9-86BE-C29E2CCD91EC}" destId="{917E73B3-687A-4675-93CA-DC897999C117}" srcOrd="2" destOrd="0" parTransId="{5EA189F3-0E59-4426-AEC8-7507B011CA49}" sibTransId="{5E682EFF-37AB-4181-99AF-F9E29CE27255}"/>
    <dgm:cxn modelId="{54BFDCC1-723C-48F6-B16B-8F8292E707C5}" type="presOf" srcId="{FB3E65F6-770A-4E59-BA44-B3BCFABAD3E8}" destId="{53ED9F72-9C75-41A4-A311-08D0C58CAC47}" srcOrd="1" destOrd="0" presId="urn:microsoft.com/office/officeart/2005/8/layout/cycle2"/>
    <dgm:cxn modelId="{080DFF9A-8DCF-4B28-BBBC-6978F85265D1}" srcId="{F98FDB2D-BD9C-40E9-86BE-C29E2CCD91EC}" destId="{9E38C5D0-373D-41DA-A4FF-0BDA85A430D2}" srcOrd="6" destOrd="0" parTransId="{A8BB99EB-BC6C-4000-A106-7DD95C4D4120}" sibTransId="{261BD58A-12C5-47DE-BD81-CCD4828F060D}"/>
    <dgm:cxn modelId="{876C3E16-7688-4BBB-9372-E0DA59126E55}" type="presOf" srcId="{261BD58A-12C5-47DE-BD81-CCD4828F060D}" destId="{DEF72D9E-4C64-45F0-8E71-748F53C92B0E}" srcOrd="1" destOrd="0" presId="urn:microsoft.com/office/officeart/2005/8/layout/cycle2"/>
    <dgm:cxn modelId="{BC34B5A7-F795-4562-B8B9-BCA85D19F583}" type="presOf" srcId="{146B32E6-9E0C-427F-98B5-971119962569}" destId="{82E1CBCC-A7D1-4AE0-8B45-457D6EE2B294}" srcOrd="0" destOrd="0" presId="urn:microsoft.com/office/officeart/2005/8/layout/cycle2"/>
    <dgm:cxn modelId="{8E836508-C965-4C3F-91FC-D9A12C96A2C4}" type="presOf" srcId="{3E4C5645-1EF2-4B48-BB5E-0597D9AAB383}" destId="{95B66FC4-811B-4517-AF85-35B423153A68}" srcOrd="1" destOrd="0" presId="urn:microsoft.com/office/officeart/2005/8/layout/cycle2"/>
    <dgm:cxn modelId="{2FFC5A13-92CB-4DCE-83F2-8CE40EC56F00}" srcId="{F98FDB2D-BD9C-40E9-86BE-C29E2CCD91EC}" destId="{54CA36A0-EDC5-42BC-866E-89C1673C6F2C}" srcOrd="0" destOrd="0" parTransId="{89F94D7F-AB86-460A-84E3-B9A614F4F709}" sibTransId="{FB3E65F6-770A-4E59-BA44-B3BCFABAD3E8}"/>
    <dgm:cxn modelId="{40F4D2DE-CF0B-4987-9E75-4A3A5EA38433}" type="presOf" srcId="{261BD58A-12C5-47DE-BD81-CCD4828F060D}" destId="{27CFAFBA-DF3B-44B6-9C3E-29C8D1526041}" srcOrd="0" destOrd="0" presId="urn:microsoft.com/office/officeart/2005/8/layout/cycle2"/>
    <dgm:cxn modelId="{C7F897AD-A3D0-496F-A378-897BDBAD1F03}" type="presOf" srcId="{9618DA2F-4EE6-4CE1-A153-97833479BCF9}" destId="{F97CCAAD-B342-4686-9ADD-414E8F8039EF}" srcOrd="1" destOrd="0" presId="urn:microsoft.com/office/officeart/2005/8/layout/cycle2"/>
    <dgm:cxn modelId="{FBBDE62F-8CE7-46D4-8A3D-F910D1F48B9C}" type="presOf" srcId="{5E682EFF-37AB-4181-99AF-F9E29CE27255}" destId="{F06356E8-A89D-4AAD-B742-B825F244BF08}" srcOrd="1" destOrd="0" presId="urn:microsoft.com/office/officeart/2005/8/layout/cycle2"/>
    <dgm:cxn modelId="{9633B68A-B11C-492C-9AD3-653F983FAEF7}" type="presParOf" srcId="{B4453136-FB0D-4C86-9FD6-F7DD6F72E23D}" destId="{27EF642B-4A58-4D01-A58D-C61C46000BF8}" srcOrd="0" destOrd="0" presId="urn:microsoft.com/office/officeart/2005/8/layout/cycle2"/>
    <dgm:cxn modelId="{01C3718C-D8E9-454E-9302-B17A66E11592}" type="presParOf" srcId="{B4453136-FB0D-4C86-9FD6-F7DD6F72E23D}" destId="{CB1B3C3B-9876-421E-9447-64C2CDA52434}" srcOrd="1" destOrd="0" presId="urn:microsoft.com/office/officeart/2005/8/layout/cycle2"/>
    <dgm:cxn modelId="{442199EB-6A05-41A0-8AA2-1448455E6CFA}" type="presParOf" srcId="{CB1B3C3B-9876-421E-9447-64C2CDA52434}" destId="{53ED9F72-9C75-41A4-A311-08D0C58CAC47}" srcOrd="0" destOrd="0" presId="urn:microsoft.com/office/officeart/2005/8/layout/cycle2"/>
    <dgm:cxn modelId="{BA5BBB9F-358D-4E52-B169-B07397BFB538}" type="presParOf" srcId="{B4453136-FB0D-4C86-9FD6-F7DD6F72E23D}" destId="{C45C86C3-9472-4262-89BD-CEE3B7BBED05}" srcOrd="2" destOrd="0" presId="urn:microsoft.com/office/officeart/2005/8/layout/cycle2"/>
    <dgm:cxn modelId="{7A584646-CDC4-47D4-AD49-BBECAF9627AB}" type="presParOf" srcId="{B4453136-FB0D-4C86-9FD6-F7DD6F72E23D}" destId="{31F04943-6803-4BB6-9A6E-BFA38120E05F}" srcOrd="3" destOrd="0" presId="urn:microsoft.com/office/officeart/2005/8/layout/cycle2"/>
    <dgm:cxn modelId="{F48E8121-4E85-452F-99F1-ED055FD31BF7}" type="presParOf" srcId="{31F04943-6803-4BB6-9A6E-BFA38120E05F}" destId="{F97CCAAD-B342-4686-9ADD-414E8F8039EF}" srcOrd="0" destOrd="0" presId="urn:microsoft.com/office/officeart/2005/8/layout/cycle2"/>
    <dgm:cxn modelId="{908757C8-A28F-4BAD-AD63-DB7AB5CC8D00}" type="presParOf" srcId="{B4453136-FB0D-4C86-9FD6-F7DD6F72E23D}" destId="{A797CEDB-A2F4-400C-84F3-B57076A66AD0}" srcOrd="4" destOrd="0" presId="urn:microsoft.com/office/officeart/2005/8/layout/cycle2"/>
    <dgm:cxn modelId="{785910B4-3475-4E46-B4F9-3A4AD40CB0AB}" type="presParOf" srcId="{B4453136-FB0D-4C86-9FD6-F7DD6F72E23D}" destId="{3DF93103-379E-476C-9CB6-1BEDF2E02AA9}" srcOrd="5" destOrd="0" presId="urn:microsoft.com/office/officeart/2005/8/layout/cycle2"/>
    <dgm:cxn modelId="{61EBB970-F5F3-4590-BCDE-8BDA1954AE07}" type="presParOf" srcId="{3DF93103-379E-476C-9CB6-1BEDF2E02AA9}" destId="{F06356E8-A89D-4AAD-B742-B825F244BF08}" srcOrd="0" destOrd="0" presId="urn:microsoft.com/office/officeart/2005/8/layout/cycle2"/>
    <dgm:cxn modelId="{077853FD-9F12-4AFF-B3C1-CFF3A7FADF63}" type="presParOf" srcId="{B4453136-FB0D-4C86-9FD6-F7DD6F72E23D}" destId="{A605405C-E1A4-4A23-9953-747A9B6A5B61}" srcOrd="6" destOrd="0" presId="urn:microsoft.com/office/officeart/2005/8/layout/cycle2"/>
    <dgm:cxn modelId="{6242D4B4-FD07-4160-A7DF-18490499D519}" type="presParOf" srcId="{B4453136-FB0D-4C86-9FD6-F7DD6F72E23D}" destId="{CC7A0E3B-868A-402A-924C-B327B483EBD6}" srcOrd="7" destOrd="0" presId="urn:microsoft.com/office/officeart/2005/8/layout/cycle2"/>
    <dgm:cxn modelId="{D6F19109-A981-47BF-96F0-B6348EC0DD3A}" type="presParOf" srcId="{CC7A0E3B-868A-402A-924C-B327B483EBD6}" destId="{95B66FC4-811B-4517-AF85-35B423153A68}" srcOrd="0" destOrd="0" presId="urn:microsoft.com/office/officeart/2005/8/layout/cycle2"/>
    <dgm:cxn modelId="{A4D388CF-E9C7-49C0-B459-D6DB046A80C4}" type="presParOf" srcId="{B4453136-FB0D-4C86-9FD6-F7DD6F72E23D}" destId="{4183DFBF-2F0B-4268-9FDA-613BF977F53B}" srcOrd="8" destOrd="0" presId="urn:microsoft.com/office/officeart/2005/8/layout/cycle2"/>
    <dgm:cxn modelId="{59DF2460-E7BA-44E6-A112-717D9504E491}" type="presParOf" srcId="{B4453136-FB0D-4C86-9FD6-F7DD6F72E23D}" destId="{BEA64E47-CB7B-4CCA-A5D0-0F71B7673978}" srcOrd="9" destOrd="0" presId="urn:microsoft.com/office/officeart/2005/8/layout/cycle2"/>
    <dgm:cxn modelId="{C5D21381-DD38-4821-9BD6-A19E03DB41FD}" type="presParOf" srcId="{BEA64E47-CB7B-4CCA-A5D0-0F71B7673978}" destId="{4FB8A065-E413-430A-9AF2-71507113AE8F}" srcOrd="0" destOrd="0" presId="urn:microsoft.com/office/officeart/2005/8/layout/cycle2"/>
    <dgm:cxn modelId="{2EB0FFC8-8580-43A6-9BF3-656D2E754EB0}" type="presParOf" srcId="{B4453136-FB0D-4C86-9FD6-F7DD6F72E23D}" destId="{02D54BA2-9DCD-4F2F-94A7-38D1E3EFDD92}" srcOrd="10" destOrd="0" presId="urn:microsoft.com/office/officeart/2005/8/layout/cycle2"/>
    <dgm:cxn modelId="{BD8A4D3E-1C57-484D-BD80-3BA2395B453D}" type="presParOf" srcId="{B4453136-FB0D-4C86-9FD6-F7DD6F72E23D}" destId="{82E1CBCC-A7D1-4AE0-8B45-457D6EE2B294}" srcOrd="11" destOrd="0" presId="urn:microsoft.com/office/officeart/2005/8/layout/cycle2"/>
    <dgm:cxn modelId="{582A31C4-742D-4261-8881-A65C09BCA55A}" type="presParOf" srcId="{82E1CBCC-A7D1-4AE0-8B45-457D6EE2B294}" destId="{F5832BA8-6529-4119-8F0C-329C393A0753}" srcOrd="0" destOrd="0" presId="urn:microsoft.com/office/officeart/2005/8/layout/cycle2"/>
    <dgm:cxn modelId="{686C44C2-D5C1-4663-8D40-6254E842E2E2}" type="presParOf" srcId="{B4453136-FB0D-4C86-9FD6-F7DD6F72E23D}" destId="{F3203F19-3607-4AFB-A8C8-B6C314A1D5CE}" srcOrd="12" destOrd="0" presId="urn:microsoft.com/office/officeart/2005/8/layout/cycle2"/>
    <dgm:cxn modelId="{079B50F4-17ED-4DCF-A842-99BCD751DF45}" type="presParOf" srcId="{B4453136-FB0D-4C86-9FD6-F7DD6F72E23D}" destId="{27CFAFBA-DF3B-44B6-9C3E-29C8D1526041}" srcOrd="13" destOrd="0" presId="urn:microsoft.com/office/officeart/2005/8/layout/cycle2"/>
    <dgm:cxn modelId="{8A5F0DC8-6841-47C4-92E8-053F540CDF4C}" type="presParOf" srcId="{27CFAFBA-DF3B-44B6-9C3E-29C8D1526041}" destId="{DEF72D9E-4C64-45F0-8E71-748F53C92B0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F642B-4A58-4D01-A58D-C61C46000BF8}">
      <dsp:nvSpPr>
        <dsp:cNvPr id="0" name=""/>
        <dsp:cNvSpPr/>
      </dsp:nvSpPr>
      <dsp:spPr>
        <a:xfrm>
          <a:off x="3954519" y="-80007"/>
          <a:ext cx="1319361" cy="1319361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Formulae Sheets</a:t>
          </a:r>
          <a:endParaRPr lang="en-GB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47735" y="113209"/>
        <a:ext cx="932929" cy="932929"/>
      </dsp:txXfrm>
    </dsp:sp>
    <dsp:sp modelId="{CB1B3C3B-9876-421E-9447-64C2CDA52434}">
      <dsp:nvSpPr>
        <dsp:cNvPr id="0" name=""/>
        <dsp:cNvSpPr/>
      </dsp:nvSpPr>
      <dsp:spPr>
        <a:xfrm rot="1542857">
          <a:off x="5322261" y="782398"/>
          <a:ext cx="350447" cy="445284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5327467" y="848647"/>
        <a:ext cx="245313" cy="267170"/>
      </dsp:txXfrm>
    </dsp:sp>
    <dsp:sp modelId="{C45C86C3-9472-4262-89BD-CEE3B7BBED05}">
      <dsp:nvSpPr>
        <dsp:cNvPr id="0" name=""/>
        <dsp:cNvSpPr/>
      </dsp:nvSpPr>
      <dsp:spPr>
        <a:xfrm>
          <a:off x="5738962" y="779334"/>
          <a:ext cx="1319361" cy="1319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Revision Notes</a:t>
          </a:r>
          <a:endParaRPr lang="en-GB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2178" y="972550"/>
        <a:ext cx="932929" cy="932929"/>
      </dsp:txXfrm>
    </dsp:sp>
    <dsp:sp modelId="{31F04943-6803-4BB6-9A6E-BFA38120E05F}">
      <dsp:nvSpPr>
        <dsp:cNvPr id="0" name=""/>
        <dsp:cNvSpPr/>
      </dsp:nvSpPr>
      <dsp:spPr>
        <a:xfrm rot="4628571">
          <a:off x="6463970" y="2104744"/>
          <a:ext cx="274875" cy="445284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6496026" y="2153604"/>
        <a:ext cx="192413" cy="267170"/>
      </dsp:txXfrm>
    </dsp:sp>
    <dsp:sp modelId="{A797CEDB-A2F4-400C-84F3-B57076A66AD0}">
      <dsp:nvSpPr>
        <dsp:cNvPr id="0" name=""/>
        <dsp:cNvSpPr/>
      </dsp:nvSpPr>
      <dsp:spPr>
        <a:xfrm>
          <a:off x="6067485" y="2565988"/>
          <a:ext cx="1543758" cy="1607905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Chapter-wise Tests</a:t>
          </a:r>
          <a:endParaRPr lang="en-GB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93563" y="2801460"/>
        <a:ext cx="1091602" cy="1136961"/>
      </dsp:txXfrm>
    </dsp:sp>
    <dsp:sp modelId="{3DF93103-379E-476C-9CB6-1BEDF2E02AA9}">
      <dsp:nvSpPr>
        <dsp:cNvPr id="0" name=""/>
        <dsp:cNvSpPr/>
      </dsp:nvSpPr>
      <dsp:spPr>
        <a:xfrm rot="7714286">
          <a:off x="6131491" y="3909212"/>
          <a:ext cx="200534" cy="445284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10800000">
        <a:off x="6180326" y="3974752"/>
        <a:ext cx="140374" cy="267170"/>
      </dsp:txXfrm>
    </dsp:sp>
    <dsp:sp modelId="{A605405C-E1A4-4A23-9953-747A9B6A5B61}">
      <dsp:nvSpPr>
        <dsp:cNvPr id="0" name=""/>
        <dsp:cNvSpPr/>
      </dsp:nvSpPr>
      <dsp:spPr>
        <a:xfrm>
          <a:off x="4810624" y="4095589"/>
          <a:ext cx="1587732" cy="1645665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Calibration Tests</a:t>
          </a:r>
          <a:endParaRPr lang="en-GB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43142" y="4336591"/>
        <a:ext cx="1122696" cy="1163661"/>
      </dsp:txXfrm>
    </dsp:sp>
    <dsp:sp modelId="{CC7A0E3B-868A-402A-924C-B327B483EBD6}">
      <dsp:nvSpPr>
        <dsp:cNvPr id="0" name=""/>
        <dsp:cNvSpPr/>
      </dsp:nvSpPr>
      <dsp:spPr>
        <a:xfrm rot="10800000">
          <a:off x="4632014" y="4695780"/>
          <a:ext cx="126217" cy="445284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 rot="10800000">
        <a:off x="4669879" y="4784837"/>
        <a:ext cx="88352" cy="267170"/>
      </dsp:txXfrm>
    </dsp:sp>
    <dsp:sp modelId="{4183DFBF-2F0B-4268-9FDA-613BF977F53B}">
      <dsp:nvSpPr>
        <dsp:cNvPr id="0" name=""/>
        <dsp:cNvSpPr/>
      </dsp:nvSpPr>
      <dsp:spPr>
        <a:xfrm>
          <a:off x="3040501" y="4117966"/>
          <a:ext cx="1531976" cy="1600913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Mock Tests</a:t>
          </a:r>
          <a:endParaRPr lang="en-GB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64854" y="4352414"/>
        <a:ext cx="1083270" cy="1132017"/>
      </dsp:txXfrm>
    </dsp:sp>
    <dsp:sp modelId="{BEA64E47-CB7B-4CCA-A5D0-0F71B7673978}">
      <dsp:nvSpPr>
        <dsp:cNvPr id="0" name=""/>
        <dsp:cNvSpPr/>
      </dsp:nvSpPr>
      <dsp:spPr>
        <a:xfrm rot="2873956" flipH="1" flipV="1">
          <a:off x="2901558" y="4030825"/>
          <a:ext cx="445960" cy="370240"/>
        </a:xfrm>
        <a:prstGeom prst="rightArrow">
          <a:avLst>
            <a:gd name="adj1" fmla="val 60000"/>
            <a:gd name="adj2" fmla="val 50000"/>
          </a:avLst>
        </a:prstGeom>
        <a:solidFill>
          <a:srgbClr val="FFFF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 rot="10800000">
        <a:off x="2994327" y="4146079"/>
        <a:ext cx="334888" cy="222144"/>
      </dsp:txXfrm>
    </dsp:sp>
    <dsp:sp modelId="{02D54BA2-9DCD-4F2F-94A7-38D1E3EFDD92}">
      <dsp:nvSpPr>
        <dsp:cNvPr id="0" name=""/>
        <dsp:cNvSpPr/>
      </dsp:nvSpPr>
      <dsp:spPr>
        <a:xfrm>
          <a:off x="1532756" y="2529646"/>
          <a:ext cx="1712557" cy="1680589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Assessment Tests</a:t>
          </a:r>
          <a:endParaRPr lang="en-GB" sz="1200" b="1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83554" y="2775763"/>
        <a:ext cx="1210961" cy="1188355"/>
      </dsp:txXfrm>
    </dsp:sp>
    <dsp:sp modelId="{82E1CBCC-A7D1-4AE0-8B45-457D6EE2B294}">
      <dsp:nvSpPr>
        <dsp:cNvPr id="0" name=""/>
        <dsp:cNvSpPr/>
      </dsp:nvSpPr>
      <dsp:spPr>
        <a:xfrm rot="16971429">
          <a:off x="2431337" y="2241059"/>
          <a:ext cx="346195" cy="370303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>
        <a:off x="2471711" y="2365747"/>
        <a:ext cx="242337" cy="222181"/>
      </dsp:txXfrm>
    </dsp:sp>
    <dsp:sp modelId="{F3203F19-3607-4AFB-A8C8-B6C314A1D5CE}">
      <dsp:nvSpPr>
        <dsp:cNvPr id="0" name=""/>
        <dsp:cNvSpPr/>
      </dsp:nvSpPr>
      <dsp:spPr>
        <a:xfrm>
          <a:off x="2015341" y="557497"/>
          <a:ext cx="1628830" cy="1763036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Pre-Final / Final Tests</a:t>
          </a:r>
          <a:endParaRPr lang="en-GB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3878" y="815688"/>
        <a:ext cx="1151756" cy="1246654"/>
      </dsp:txXfrm>
    </dsp:sp>
    <dsp:sp modelId="{27CFAFBA-DF3B-44B6-9C3E-29C8D1526041}">
      <dsp:nvSpPr>
        <dsp:cNvPr id="0" name=""/>
        <dsp:cNvSpPr/>
      </dsp:nvSpPr>
      <dsp:spPr>
        <a:xfrm rot="20057143">
          <a:off x="3658977" y="753868"/>
          <a:ext cx="262361" cy="4452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3662874" y="860000"/>
        <a:ext cx="183653" cy="267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4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80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8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50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5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85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73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4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3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B9D2-E7E4-468F-81B5-0C7DA3B7D0B4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ECD5A-7C11-4963-80A8-BC34B49F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8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2.wdp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0" y="1845318"/>
            <a:ext cx="8023565" cy="30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5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SHEETS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96C6A21-C7AC-40BF-8A68-0DB4E72949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3515" y="1991784"/>
            <a:ext cx="4783518" cy="4583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6609CB8-197E-4E6F-9275-85B47B10B7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5989" y="1052736"/>
            <a:ext cx="4464496" cy="50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14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SHEETS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B7FB71-7FD2-46F0-8178-4E4F6B9C9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4149080"/>
            <a:ext cx="8640960" cy="252001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4B7E0AF-C55D-4403-9196-B174D9104FC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04" y="796956"/>
            <a:ext cx="3895137" cy="3823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F385EBF-3CFA-4400-A246-981DB97D55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6096" y="671400"/>
            <a:ext cx="3528392" cy="3949484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160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4" y="0"/>
            <a:ext cx="9144000" cy="702696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 NOTES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93545D-F803-4E47-82CE-01472ED7E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799" y="736545"/>
            <a:ext cx="2958052" cy="359760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1FD4EFB-DCF9-4CB3-900D-6927075B066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5972" y="736545"/>
            <a:ext cx="5826010" cy="3412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D577DDA-FBBD-4466-82D6-01682C5E1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780" y="4334153"/>
            <a:ext cx="8839966" cy="252384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899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4" y="0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205A83-3798-4CAE-8508-700A665F2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764" y="1052736"/>
            <a:ext cx="8820472" cy="1526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4E6DEB-F5CF-4EA4-9EE8-A36A99BDD5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761" y="2852936"/>
            <a:ext cx="8945475" cy="37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CCAC96-4E77-4DA9-90B1-4680B373F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5292" y="1124744"/>
            <a:ext cx="4382781" cy="2304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107733-5299-4500-9E10-3E9AE74F7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5548" y="1052736"/>
            <a:ext cx="4578020" cy="56621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75379B-0DAD-4F0C-9832-C7AD3D20F87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6471" y="3639734"/>
            <a:ext cx="4100422" cy="303378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6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31AA6F-3FEA-4959-A0D4-42454439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4320480" cy="336833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92FE63-AC4F-4119-BD2C-04CF74CE0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5536" y="4797152"/>
            <a:ext cx="3014572" cy="1872208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3131F7A-18F0-4DA6-9D5D-E3235FB1A46F}"/>
              </a:ext>
            </a:extLst>
          </p:cNvPr>
          <p:cNvSpPr/>
          <p:nvPr/>
        </p:nvSpPr>
        <p:spPr>
          <a:xfrm>
            <a:off x="7812360" y="134076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F4E1BE2-667A-4044-AAFF-D9BBC845DC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5471" y="980728"/>
            <a:ext cx="4561025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684" y="3140968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en-GB" sz="3600" b="1" dirty="0">
                <a:solidFill>
                  <a:srgbClr val="FF0000"/>
                </a:solidFill>
                <a:latin typeface="Magneto" panose="04030805050802020D02" pitchFamily="82" charset="0"/>
                <a:cs typeface="Arial" panose="020B0604020202020204" pitchFamily="34" charset="0"/>
              </a:rPr>
              <a:t> </a:t>
            </a:r>
            <a:r>
              <a:rPr lang="en-GB" sz="3600" b="1" u="sng" dirty="0">
                <a:solidFill>
                  <a:srgbClr val="FF0000"/>
                </a:solidFill>
                <a:latin typeface="Magneto" panose="04030805050802020D02" pitchFamily="82" charset="0"/>
                <a:cs typeface="Arial" panose="020B0604020202020204" pitchFamily="34" charset="0"/>
              </a:rPr>
              <a:t>GOOD WISHES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65437"/>
            <a:ext cx="4032448" cy="517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8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11759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54461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Approach</a:t>
            </a:r>
            <a:endParaRPr lang="en-GB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assessment charts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Free Learning material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incl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access to additional resources for overall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devp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 Academic Perspectives)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Formulae Charts &amp; Work Sheets</a:t>
            </a:r>
            <a:endParaRPr lang="en-GB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 Assessment Tests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Emphasis Areas &amp; Scope refinement</a:t>
            </a:r>
            <a:endParaRPr lang="en-GB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Mock Tests </a:t>
            </a:r>
            <a:endParaRPr lang="en-GB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 Sessions</a:t>
            </a:r>
          </a:p>
        </p:txBody>
      </p:sp>
    </p:spTree>
    <p:extLst>
      <p:ext uri="{BB962C8B-B14F-4D97-AF65-F5344CB8AC3E}">
        <p14:creationId xmlns:p14="http://schemas.microsoft.com/office/powerpoint/2010/main" val="29263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1326206"/>
              </p:ext>
            </p:extLst>
          </p:nvPr>
        </p:nvGraphicFramePr>
        <p:xfrm>
          <a:off x="-108520" y="1008112"/>
          <a:ext cx="9144000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36512" y="-11759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TUTORING PATTERNS</a:t>
            </a:r>
            <a:endParaRPr lang="en-GB" sz="36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9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61774569"/>
              </p:ext>
            </p:extLst>
          </p:nvPr>
        </p:nvGraphicFramePr>
        <p:xfrm>
          <a:off x="1524000" y="1397000"/>
          <a:ext cx="6576392" cy="4840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36512" y="-11759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OVERVIEW</a:t>
            </a:r>
            <a:endParaRPr lang="en-GB" sz="36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OTLSHAPE_SL_ded439910830471590a03b056e016bf1_BackgroundRectangle" hidden="1"/>
          <p:cNvSpPr/>
          <p:nvPr>
            <p:custDataLst>
              <p:tags r:id="rId2"/>
            </p:custDataLst>
          </p:nvPr>
        </p:nvSpPr>
        <p:spPr>
          <a:xfrm>
            <a:off x="63500" y="6034404"/>
            <a:ext cx="8610600" cy="665480"/>
          </a:xfrm>
          <a:prstGeom prst="rect">
            <a:avLst/>
          </a:prstGeom>
          <a:solidFill>
            <a:srgbClr val="70AD47">
              <a:alpha val="1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1" name="OTLSHAPE_SL2A_92ca0d46c2a24f5dbdbfbd6e5e51bbe4_BackgroundRectangle"/>
          <p:cNvSpPr/>
          <p:nvPr>
            <p:custDataLst>
              <p:tags r:id="rId3"/>
            </p:custDataLst>
          </p:nvPr>
        </p:nvSpPr>
        <p:spPr>
          <a:xfrm>
            <a:off x="642535" y="6034404"/>
            <a:ext cx="8039100" cy="665480"/>
          </a:xfrm>
          <a:prstGeom prst="rect">
            <a:avLst/>
          </a:prstGeom>
          <a:solidFill>
            <a:schemeClr val="accent3">
              <a:alpha val="2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3" name="OTLSHAPE_SL_404e9b0b97204a1581c8e1b40d889f44_BackgroundRectangle" hidden="1"/>
          <p:cNvSpPr/>
          <p:nvPr>
            <p:custDataLst>
              <p:tags r:id="rId4"/>
            </p:custDataLst>
          </p:nvPr>
        </p:nvSpPr>
        <p:spPr>
          <a:xfrm>
            <a:off x="63500" y="3616324"/>
            <a:ext cx="8610600" cy="1236980"/>
          </a:xfrm>
          <a:prstGeom prst="rect">
            <a:avLst/>
          </a:prstGeom>
          <a:solidFill>
            <a:srgbClr val="FFC000">
              <a:alpha val="1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6" name="OTLSHAPE_SL_59d10b65d8f44d4c81301579013956dc_BackgroundRectangle" hidden="1"/>
          <p:cNvSpPr/>
          <p:nvPr>
            <p:custDataLst>
              <p:tags r:id="rId5"/>
            </p:custDataLst>
          </p:nvPr>
        </p:nvSpPr>
        <p:spPr>
          <a:xfrm>
            <a:off x="63500" y="4916804"/>
            <a:ext cx="8610600" cy="1054100"/>
          </a:xfrm>
          <a:prstGeom prst="rect">
            <a:avLst/>
          </a:prstGeom>
          <a:solidFill>
            <a:srgbClr val="ED7D31">
              <a:alpha val="1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1" name="OTLSHAPE_SL2A_a7b6de4a235242828f3b72d1190506d0_BackgroundRectangle"/>
          <p:cNvSpPr/>
          <p:nvPr>
            <p:custDataLst>
              <p:tags r:id="rId6"/>
            </p:custDataLst>
          </p:nvPr>
        </p:nvSpPr>
        <p:spPr>
          <a:xfrm>
            <a:off x="642535" y="3616324"/>
            <a:ext cx="8039100" cy="1236980"/>
          </a:xfrm>
          <a:prstGeom prst="rect">
            <a:avLst/>
          </a:prstGeom>
          <a:solidFill>
            <a:schemeClr val="accent3">
              <a:alpha val="2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3" name="OTLSHAPE_SL2A_e53e6d7928254eedb65e4ca22b7b691b_BackgroundRectangle"/>
          <p:cNvSpPr/>
          <p:nvPr>
            <p:custDataLst>
              <p:tags r:id="rId7"/>
            </p:custDataLst>
          </p:nvPr>
        </p:nvSpPr>
        <p:spPr>
          <a:xfrm>
            <a:off x="642535" y="4916804"/>
            <a:ext cx="8039100" cy="1054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8"/>
            </p:custDataLst>
          </p:nvPr>
        </p:nvSpPr>
        <p:spPr>
          <a:xfrm>
            <a:off x="274997" y="547127"/>
            <a:ext cx="910506" cy="4924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200" b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8798221" y="2913062"/>
            <a:ext cx="25648" cy="146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00" b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cxnSp>
        <p:nvCxnSpPr>
          <p:cNvPr id="994" name="OTLSHAPE_T_5a327121df1d48c08735b14a0f6abbae_LeftVerticalConnector1"/>
          <p:cNvCxnSpPr/>
          <p:nvPr>
            <p:custDataLst>
              <p:tags r:id="rId10"/>
            </p:custDataLst>
          </p:nvPr>
        </p:nvCxnSpPr>
        <p:spPr>
          <a:xfrm>
            <a:off x="2367524" y="544109"/>
            <a:ext cx="0" cy="16815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OTLSHAPE_T_5a327121df1d48c08735b14a0f6abbae_LeftVerticalConnector2"/>
          <p:cNvCxnSpPr/>
          <p:nvPr>
            <p:custDataLst>
              <p:tags r:id="rId11"/>
            </p:custDataLst>
          </p:nvPr>
        </p:nvCxnSpPr>
        <p:spPr>
          <a:xfrm>
            <a:off x="2367524" y="2513964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OTLSHAPE_T_5a327121df1d48c08735b14a0f6abbae_RightVerticalConnector1"/>
          <p:cNvCxnSpPr/>
          <p:nvPr>
            <p:custDataLst>
              <p:tags r:id="rId12"/>
            </p:custDataLst>
          </p:nvPr>
        </p:nvCxnSpPr>
        <p:spPr>
          <a:xfrm>
            <a:off x="3956390" y="551412"/>
            <a:ext cx="0" cy="21784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OTLSHAPE_T_34a52c17e41145e9854beae5a2421c70_LeftVerticalConnector1"/>
          <p:cNvCxnSpPr/>
          <p:nvPr>
            <p:custDataLst>
              <p:tags r:id="rId13"/>
            </p:custDataLst>
          </p:nvPr>
        </p:nvCxnSpPr>
        <p:spPr>
          <a:xfrm>
            <a:off x="3127422" y="541887"/>
            <a:ext cx="0" cy="218797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OTLSHAPE_T_34a52c17e41145e9854beae5a2421c70_RightVerticalConnector1"/>
          <p:cNvCxnSpPr/>
          <p:nvPr>
            <p:custDataLst>
              <p:tags r:id="rId14"/>
            </p:custDataLst>
          </p:nvPr>
        </p:nvCxnSpPr>
        <p:spPr>
          <a:xfrm>
            <a:off x="3680063" y="541887"/>
            <a:ext cx="0" cy="218797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OTLSHAPE_T_6cc534037fad4091b6f956abfba2e588_LeftVerticalConnector1"/>
          <p:cNvCxnSpPr/>
          <p:nvPr>
            <p:custDataLst>
              <p:tags r:id="rId15"/>
            </p:custDataLst>
          </p:nvPr>
        </p:nvCxnSpPr>
        <p:spPr>
          <a:xfrm>
            <a:off x="4180917" y="862562"/>
            <a:ext cx="0" cy="18673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OTLSHAPE_T_6cc534037fad4091b6f956abfba2e588_RightVerticalConnector1"/>
          <p:cNvCxnSpPr/>
          <p:nvPr>
            <p:custDataLst>
              <p:tags r:id="rId16"/>
            </p:custDataLst>
          </p:nvPr>
        </p:nvCxnSpPr>
        <p:spPr>
          <a:xfrm>
            <a:off x="5268940" y="1254992"/>
            <a:ext cx="0" cy="147487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OTLSHAPE_T_880481882001454b836b097158152730_LeftVerticalConnector1"/>
          <p:cNvCxnSpPr/>
          <p:nvPr>
            <p:custDataLst>
              <p:tags r:id="rId17"/>
            </p:custDataLst>
          </p:nvPr>
        </p:nvCxnSpPr>
        <p:spPr>
          <a:xfrm>
            <a:off x="5545279" y="1254992"/>
            <a:ext cx="0" cy="147487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OTLSHAPE_T_880481882001454b836b097158152730_RightVerticalConnector1"/>
          <p:cNvCxnSpPr/>
          <p:nvPr>
            <p:custDataLst>
              <p:tags r:id="rId18"/>
            </p:custDataLst>
          </p:nvPr>
        </p:nvCxnSpPr>
        <p:spPr>
          <a:xfrm>
            <a:off x="5717971" y="1054014"/>
            <a:ext cx="0" cy="167585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OTLSHAPE_T_ae2edfec1e5043e1bbb410b2af714631_LeftVerticalConnector1" hidden="1"/>
          <p:cNvCxnSpPr/>
          <p:nvPr>
            <p:custDataLst>
              <p:tags r:id="rId19"/>
            </p:custDataLst>
          </p:nvPr>
        </p:nvCxnSpPr>
        <p:spPr>
          <a:xfrm>
            <a:off x="5614360" y="1450657"/>
            <a:ext cx="0" cy="12671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OTLSHAPE_T_ae2edfec1e5043e1bbb410b2af714631_RightVerticalConnector1"/>
          <p:cNvCxnSpPr/>
          <p:nvPr>
            <p:custDataLst>
              <p:tags r:id="rId20"/>
            </p:custDataLst>
          </p:nvPr>
        </p:nvCxnSpPr>
        <p:spPr>
          <a:xfrm>
            <a:off x="6754195" y="1637897"/>
            <a:ext cx="0" cy="109196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OTLSHAPE_T_620dbe48f4284b7ab23c82128ace3e8e_LeftVerticalConnector1"/>
          <p:cNvCxnSpPr/>
          <p:nvPr>
            <p:custDataLst>
              <p:tags r:id="rId21"/>
            </p:custDataLst>
          </p:nvPr>
        </p:nvCxnSpPr>
        <p:spPr>
          <a:xfrm>
            <a:off x="6978722" y="1822047"/>
            <a:ext cx="0" cy="90781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OTLSHAPE_T_620dbe48f4284b7ab23c82128ace3e8e_RightVerticalConnector1"/>
          <p:cNvCxnSpPr/>
          <p:nvPr>
            <p:custDataLst>
              <p:tags r:id="rId22"/>
            </p:custDataLst>
          </p:nvPr>
        </p:nvCxnSpPr>
        <p:spPr>
          <a:xfrm>
            <a:off x="7185955" y="1436919"/>
            <a:ext cx="0" cy="25368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OTLSHAPE_T_620dbe48f4284b7ab23c82128ace3e8e_RightVerticalConnector2"/>
          <p:cNvCxnSpPr/>
          <p:nvPr>
            <p:custDataLst>
              <p:tags r:id="rId23"/>
            </p:custDataLst>
          </p:nvPr>
        </p:nvCxnSpPr>
        <p:spPr>
          <a:xfrm>
            <a:off x="7185955" y="1822047"/>
            <a:ext cx="0" cy="90781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OTLSHAPE_T_06dce677117b4b7ab33c47b6352428d0_LeftVerticalConnector1" hidden="1"/>
          <p:cNvCxnSpPr/>
          <p:nvPr>
            <p:custDataLst>
              <p:tags r:id="rId24"/>
            </p:custDataLst>
          </p:nvPr>
        </p:nvCxnSpPr>
        <p:spPr>
          <a:xfrm>
            <a:off x="7151426" y="2003108"/>
            <a:ext cx="0" cy="71469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OTLSHAPE_T_06dce677117b4b7ab33c47b6352428d0_RightVerticalConnector1"/>
          <p:cNvCxnSpPr/>
          <p:nvPr>
            <p:custDataLst>
              <p:tags r:id="rId25"/>
            </p:custDataLst>
          </p:nvPr>
        </p:nvCxnSpPr>
        <p:spPr>
          <a:xfrm>
            <a:off x="7911312" y="1628372"/>
            <a:ext cx="0" cy="2468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OTLSHAPE_T_e5d07ea2b0f54e5cb94b62aec323e59a_LeftVerticalConnector1" hidden="1"/>
          <p:cNvCxnSpPr/>
          <p:nvPr>
            <p:custDataLst>
              <p:tags r:id="rId26"/>
            </p:custDataLst>
          </p:nvPr>
        </p:nvCxnSpPr>
        <p:spPr>
          <a:xfrm>
            <a:off x="7997676" y="1974849"/>
            <a:ext cx="0" cy="4667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OTLSHAPE_T_e5d07ea2b0f54e5cb94b62aec323e59a_RightVerticalConnector1"/>
          <p:cNvCxnSpPr/>
          <p:nvPr>
            <p:custDataLst>
              <p:tags r:id="rId27"/>
            </p:custDataLst>
          </p:nvPr>
        </p:nvCxnSpPr>
        <p:spPr>
          <a:xfrm>
            <a:off x="8153098" y="1819824"/>
            <a:ext cx="0" cy="9100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OTLSHAPE_T_5a327121df1d48c08735b14a0f6abbae_HorizontalConnector1"/>
          <p:cNvCxnSpPr/>
          <p:nvPr>
            <p:custDataLst>
              <p:tags r:id="rId28"/>
            </p:custDataLst>
          </p:nvPr>
        </p:nvCxnSpPr>
        <p:spPr>
          <a:xfrm>
            <a:off x="686054" y="286934"/>
            <a:ext cx="90389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OTLSHAPE_T_6cc534037fad4091b6f956abfba2e588_HorizontalConnector1"/>
          <p:cNvCxnSpPr/>
          <p:nvPr>
            <p:custDataLst>
              <p:tags r:id="rId29"/>
            </p:custDataLst>
          </p:nvPr>
        </p:nvCxnSpPr>
        <p:spPr>
          <a:xfrm>
            <a:off x="686054" y="799062"/>
            <a:ext cx="349486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OTLSHAPE_T_ae2edfec1e5043e1bbb410b2af714631_HorizontalConnector1"/>
          <p:cNvCxnSpPr/>
          <p:nvPr>
            <p:custDataLst>
              <p:tags r:id="rId30"/>
            </p:custDataLst>
          </p:nvPr>
        </p:nvCxnSpPr>
        <p:spPr>
          <a:xfrm>
            <a:off x="686054" y="1181967"/>
            <a:ext cx="40707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OTLSHAPE_T_06dce677117b4b7ab33c47b6352428d0_HorizontalConnector1"/>
          <p:cNvCxnSpPr/>
          <p:nvPr>
            <p:custDataLst>
              <p:tags r:id="rId31"/>
            </p:custDataLst>
          </p:nvPr>
        </p:nvCxnSpPr>
        <p:spPr>
          <a:xfrm>
            <a:off x="686054" y="1564872"/>
            <a:ext cx="563038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OTLSHAPE_T_06dce677117b4b7ab33c47b6352428d0_RightVerticalConnector2"/>
          <p:cNvCxnSpPr/>
          <p:nvPr>
            <p:custDataLst>
              <p:tags r:id="rId32"/>
            </p:custDataLst>
          </p:nvPr>
        </p:nvCxnSpPr>
        <p:spPr>
          <a:xfrm>
            <a:off x="7911312" y="2014727"/>
            <a:ext cx="0" cy="7151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T_b8291b0ec7604400ac51d0c04d327dc8_MiddleVerticalConnector1"/>
          <p:cNvCxnSpPr/>
          <p:nvPr>
            <p:custDataLst>
              <p:tags r:id="rId33"/>
            </p:custDataLst>
          </p:nvPr>
        </p:nvCxnSpPr>
        <p:spPr>
          <a:xfrm>
            <a:off x="8196273" y="1881462"/>
            <a:ext cx="0" cy="84840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1" name="OTLSHAPE_TB_00000000000000000000000000000000_ScaleContainer"/>
          <p:cNvSpPr/>
          <p:nvPr>
            <p:custDataLst>
              <p:tags r:id="rId34"/>
            </p:custDataLst>
          </p:nvPr>
        </p:nvSpPr>
        <p:spPr>
          <a:xfrm>
            <a:off x="1348571" y="2729864"/>
            <a:ext cx="7327900" cy="381000"/>
          </a:xfrm>
          <a:prstGeom prst="rect">
            <a:avLst/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8" name="OTLSHAPE_SL_ded439910830471590a03b056e016bf1_HeaderRectangle"/>
          <p:cNvSpPr/>
          <p:nvPr>
            <p:custDataLst>
              <p:tags r:id="rId35"/>
            </p:custDataLst>
          </p:nvPr>
        </p:nvSpPr>
        <p:spPr>
          <a:xfrm>
            <a:off x="63500" y="6034404"/>
            <a:ext cx="1013596" cy="665480"/>
          </a:xfrm>
          <a:prstGeom prst="rect">
            <a:avLst/>
          </a:prstGeom>
          <a:solidFill>
            <a:srgbClr val="70AD4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4" name="OTLSHAPE_SL_404e9b0b97204a1581c8e1b40d889f44_HeaderRectangle"/>
          <p:cNvSpPr/>
          <p:nvPr>
            <p:custDataLst>
              <p:tags r:id="rId36"/>
            </p:custDataLst>
          </p:nvPr>
        </p:nvSpPr>
        <p:spPr>
          <a:xfrm>
            <a:off x="63499" y="3616324"/>
            <a:ext cx="1026485" cy="123698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" name="OTLSHAPE_SL_59d10b65d8f44d4c81301579013956dc_HeaderRectangle"/>
          <p:cNvSpPr/>
          <p:nvPr>
            <p:custDataLst>
              <p:tags r:id="rId37"/>
            </p:custDataLst>
          </p:nvPr>
        </p:nvSpPr>
        <p:spPr>
          <a:xfrm>
            <a:off x="63500" y="4916804"/>
            <a:ext cx="1026484" cy="1054100"/>
          </a:xfrm>
          <a:prstGeom prst="rect">
            <a:avLst/>
          </a:prstGeom>
          <a:solidFill>
            <a:srgbClr val="ED7D3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0" name="OTLSHAPE_G_00000000000000000000000000000000_ShapeBelow0"/>
          <p:cNvCxnSpPr/>
          <p:nvPr>
            <p:custDataLst>
              <p:tags r:id="rId38"/>
            </p:custDataLst>
          </p:nvPr>
        </p:nvCxnSpPr>
        <p:spPr>
          <a:xfrm>
            <a:off x="2367524" y="3110864"/>
            <a:ext cx="0" cy="3589020"/>
          </a:xfrm>
          <a:prstGeom prst="line">
            <a:avLst/>
          </a:prstGeom>
          <a:ln w="9525" cap="flat" cmpd="sng" algn="ctr">
            <a:solidFill>
              <a:srgbClr val="737373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OTLSHAPE_G_00000000000000000000000000000000_ShapeBelow1"/>
          <p:cNvCxnSpPr/>
          <p:nvPr>
            <p:custDataLst>
              <p:tags r:id="rId39"/>
            </p:custDataLst>
          </p:nvPr>
        </p:nvCxnSpPr>
        <p:spPr>
          <a:xfrm>
            <a:off x="3421019" y="3110864"/>
            <a:ext cx="0" cy="3589020"/>
          </a:xfrm>
          <a:prstGeom prst="line">
            <a:avLst/>
          </a:prstGeom>
          <a:ln w="9525" cap="flat" cmpd="sng" algn="ctr">
            <a:solidFill>
              <a:srgbClr val="737373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OTLSHAPE_G_00000000000000000000000000000000_ShapeBelow2"/>
          <p:cNvCxnSpPr/>
          <p:nvPr>
            <p:custDataLst>
              <p:tags r:id="rId40"/>
            </p:custDataLst>
          </p:nvPr>
        </p:nvCxnSpPr>
        <p:spPr>
          <a:xfrm>
            <a:off x="4474513" y="3110864"/>
            <a:ext cx="0" cy="3589020"/>
          </a:xfrm>
          <a:prstGeom prst="line">
            <a:avLst/>
          </a:prstGeom>
          <a:ln w="9525" cap="flat" cmpd="sng" algn="ctr">
            <a:solidFill>
              <a:srgbClr val="737373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OTLSHAPE_G_00000000000000000000000000000000_ShapeBelow3"/>
          <p:cNvCxnSpPr/>
          <p:nvPr>
            <p:custDataLst>
              <p:tags r:id="rId41"/>
            </p:custDataLst>
          </p:nvPr>
        </p:nvCxnSpPr>
        <p:spPr>
          <a:xfrm>
            <a:off x="5528008" y="3110864"/>
            <a:ext cx="0" cy="3589020"/>
          </a:xfrm>
          <a:prstGeom prst="line">
            <a:avLst/>
          </a:prstGeom>
          <a:ln w="9525" cap="flat" cmpd="sng" algn="ctr">
            <a:solidFill>
              <a:srgbClr val="737373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OTLSHAPE_G_00000000000000000000000000000000_ShapeBelow4"/>
          <p:cNvCxnSpPr/>
          <p:nvPr>
            <p:custDataLst>
              <p:tags r:id="rId42"/>
            </p:custDataLst>
          </p:nvPr>
        </p:nvCxnSpPr>
        <p:spPr>
          <a:xfrm>
            <a:off x="6581503" y="3110864"/>
            <a:ext cx="0" cy="3589020"/>
          </a:xfrm>
          <a:prstGeom prst="line">
            <a:avLst/>
          </a:prstGeom>
          <a:ln w="9525" cap="flat" cmpd="sng" algn="ctr">
            <a:solidFill>
              <a:srgbClr val="737373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OTLSHAPE_G_00000000000000000000000000000000_ShapeBelow5"/>
          <p:cNvCxnSpPr/>
          <p:nvPr>
            <p:custDataLst>
              <p:tags r:id="rId43"/>
            </p:custDataLst>
          </p:nvPr>
        </p:nvCxnSpPr>
        <p:spPr>
          <a:xfrm>
            <a:off x="7652268" y="3110864"/>
            <a:ext cx="0" cy="3589020"/>
          </a:xfrm>
          <a:prstGeom prst="line">
            <a:avLst/>
          </a:prstGeom>
          <a:ln w="9525" cap="flat" cmpd="sng" algn="ctr">
            <a:solidFill>
              <a:srgbClr val="737373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OTLSHAPE_TB_00000000000000000000000000000000_ElapsedTime"/>
          <p:cNvSpPr/>
          <p:nvPr>
            <p:custDataLst>
              <p:tags r:id="rId44"/>
            </p:custDataLst>
          </p:nvPr>
        </p:nvSpPr>
        <p:spPr>
          <a:xfrm>
            <a:off x="1348571" y="2729864"/>
            <a:ext cx="825500" cy="381000"/>
          </a:xfrm>
          <a:prstGeom prst="rect">
            <a:avLst/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9" name="OTLSHAPE_SLM_5d07a1580b2d42c0b0b7f5c2d2858f50_Shape"/>
          <p:cNvSpPr/>
          <p:nvPr>
            <p:custDataLst>
              <p:tags r:id="rId45"/>
            </p:custDataLst>
          </p:nvPr>
        </p:nvSpPr>
        <p:spPr>
          <a:xfrm flipV="1">
            <a:off x="1493315" y="3654424"/>
            <a:ext cx="228600" cy="254000"/>
          </a:xfrm>
          <a:prstGeom prst="triangl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0" name="OTLSHAPE_SLM_751fa472bdf74d52b798deedb50790b4_Shape"/>
          <p:cNvSpPr/>
          <p:nvPr>
            <p:custDataLst>
              <p:tags r:id="rId46"/>
            </p:custDataLst>
          </p:nvPr>
        </p:nvSpPr>
        <p:spPr>
          <a:xfrm flipV="1">
            <a:off x="2235942" y="4556759"/>
            <a:ext cx="228600" cy="254000"/>
          </a:xfrm>
          <a:prstGeom prst="triangl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" name="OTLSHAPE_SLM_097f8aea5b5f4eb7800c4a2a165f1231_Shape"/>
          <p:cNvSpPr/>
          <p:nvPr>
            <p:custDataLst>
              <p:tags r:id="rId47"/>
            </p:custDataLst>
          </p:nvPr>
        </p:nvSpPr>
        <p:spPr>
          <a:xfrm flipV="1">
            <a:off x="2184131" y="4103369"/>
            <a:ext cx="228600" cy="254000"/>
          </a:xfrm>
          <a:prstGeom prst="triangl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5" name="OTLSHAPE_SLM_fb5c5818a1ce4274b8566cbd3ce31120_Shape"/>
          <p:cNvSpPr/>
          <p:nvPr>
            <p:custDataLst>
              <p:tags r:id="rId48"/>
            </p:custDataLst>
          </p:nvPr>
        </p:nvSpPr>
        <p:spPr>
          <a:xfrm>
            <a:off x="3873840" y="4954904"/>
            <a:ext cx="165100" cy="165100"/>
          </a:xfrm>
          <a:prstGeom prst="wave">
            <a:avLst/>
          </a:prstGeom>
          <a:solidFill>
            <a:schemeClr val="dk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6" name="OTLSHAPE_SLM_aead004efab0465ea8713dd972885b26_Shape"/>
          <p:cNvSpPr/>
          <p:nvPr>
            <p:custDataLst>
              <p:tags r:id="rId49"/>
            </p:custDataLst>
          </p:nvPr>
        </p:nvSpPr>
        <p:spPr>
          <a:xfrm>
            <a:off x="5203661" y="5183504"/>
            <a:ext cx="165100" cy="165100"/>
          </a:xfrm>
          <a:prstGeom prst="wave">
            <a:avLst/>
          </a:prstGeom>
          <a:solidFill>
            <a:schemeClr val="dk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7" name="OTLSHAPE_SLM_51d1ea3f46734e518695a36ac8e13158_Shape"/>
          <p:cNvSpPr/>
          <p:nvPr>
            <p:custDataLst>
              <p:tags r:id="rId50"/>
            </p:custDataLst>
          </p:nvPr>
        </p:nvSpPr>
        <p:spPr>
          <a:xfrm>
            <a:off x="6757997" y="5412104"/>
            <a:ext cx="165100" cy="165100"/>
          </a:xfrm>
          <a:prstGeom prst="wave">
            <a:avLst/>
          </a:prstGeom>
          <a:solidFill>
            <a:schemeClr val="dk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8" name="OTLSHAPE_SLM_92602008234b476abf047540173c4b99_Shape"/>
          <p:cNvSpPr/>
          <p:nvPr>
            <p:custDataLst>
              <p:tags r:id="rId51"/>
            </p:custDataLst>
          </p:nvPr>
        </p:nvSpPr>
        <p:spPr>
          <a:xfrm>
            <a:off x="7846032" y="5704204"/>
            <a:ext cx="165100" cy="165100"/>
          </a:xfrm>
          <a:prstGeom prst="wave">
            <a:avLst/>
          </a:prstGeom>
          <a:solidFill>
            <a:schemeClr val="dk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9" name="OTLSHAPE_SLM_37387aa6c7a74a89bf754994242d96ae_Shape"/>
          <p:cNvSpPr/>
          <p:nvPr>
            <p:custDataLst>
              <p:tags r:id="rId52"/>
            </p:custDataLst>
          </p:nvPr>
        </p:nvSpPr>
        <p:spPr>
          <a:xfrm rot="16200000">
            <a:off x="8053277" y="6121399"/>
            <a:ext cx="165100" cy="165100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0" name="OTLSHAPE_SLM_4fe9638935c34df6b4b67b57737ed948_Shape"/>
          <p:cNvSpPr/>
          <p:nvPr>
            <p:custDataLst>
              <p:tags r:id="rId53"/>
            </p:custDataLst>
          </p:nvPr>
        </p:nvSpPr>
        <p:spPr>
          <a:xfrm>
            <a:off x="8105088" y="6447789"/>
            <a:ext cx="165100" cy="165100"/>
          </a:xfrm>
          <a:prstGeom prst="wave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3" name="OTLSHAPE_TB_00000000000000000000000000000000_ElapsedTimeExtension"/>
          <p:cNvSpPr/>
          <p:nvPr>
            <p:custDataLst>
              <p:tags r:id="rId54"/>
            </p:custDataLst>
          </p:nvPr>
        </p:nvSpPr>
        <p:spPr>
          <a:xfrm>
            <a:off x="1348571" y="206607"/>
            <a:ext cx="825500" cy="2523257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196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9" name="OTLSHAPE_SL_ded439910830471590a03b056e016bf1_Header"/>
          <p:cNvSpPr txBox="1"/>
          <p:nvPr>
            <p:custDataLst>
              <p:tags r:id="rId55"/>
            </p:custDataLst>
          </p:nvPr>
        </p:nvSpPr>
        <p:spPr>
          <a:xfrm>
            <a:off x="63499" y="6181088"/>
            <a:ext cx="994973" cy="3899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/>
                <a:cs typeface="Arial" panose="020B0604020202020204" pitchFamily="34" charset="0"/>
              </a:rPr>
              <a:t>Mock Tests</a:t>
            </a:r>
          </a:p>
        </p:txBody>
      </p:sp>
      <p:sp>
        <p:nvSpPr>
          <p:cNvPr id="745" name="OTLSHAPE_SL_404e9b0b97204a1581c8e1b40d889f44_Header"/>
          <p:cNvSpPr txBox="1"/>
          <p:nvPr>
            <p:custDataLst>
              <p:tags r:id="rId56"/>
            </p:custDataLst>
          </p:nvPr>
        </p:nvSpPr>
        <p:spPr>
          <a:xfrm>
            <a:off x="63499" y="4048758"/>
            <a:ext cx="994975" cy="38227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/>
                <a:cs typeface="Arial" panose="020B0604020202020204" pitchFamily="34" charset="0"/>
              </a:rPr>
              <a:t>Admissions</a:t>
            </a:r>
          </a:p>
        </p:txBody>
      </p:sp>
      <p:sp>
        <p:nvSpPr>
          <p:cNvPr id="748" name="OTLSHAPE_SL_59d10b65d8f44d4c81301579013956dc_Header"/>
          <p:cNvSpPr txBox="1"/>
          <p:nvPr>
            <p:custDataLst>
              <p:tags r:id="rId57"/>
            </p:custDataLst>
          </p:nvPr>
        </p:nvSpPr>
        <p:spPr>
          <a:xfrm>
            <a:off x="63500" y="5257798"/>
            <a:ext cx="994974" cy="4819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 err="1">
                <a:solidFill>
                  <a:schemeClr val="lt1"/>
                </a:solidFill>
                <a:latin typeface="Calibri"/>
                <a:cs typeface="Arial" panose="020B0604020202020204" pitchFamily="34" charset="0"/>
              </a:rPr>
              <a:t>Assesments</a:t>
            </a:r>
            <a:endParaRPr lang="en-GB" sz="1200" b="1" dirty="0">
              <a:solidFill>
                <a:schemeClr val="lt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50" name="OTLSHAPE_SL2A_a7b6de4a235242828f3b72d1190506d0_Header"/>
          <p:cNvSpPr txBox="1"/>
          <p:nvPr>
            <p:custDataLst>
              <p:tags r:id="rId58"/>
            </p:custDataLst>
          </p:nvPr>
        </p:nvSpPr>
        <p:spPr>
          <a:xfrm>
            <a:off x="706035" y="4234814"/>
            <a:ext cx="45720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GB" sz="1100" spc="-38" dirty="0">
              <a:solidFill>
                <a:schemeClr val="dk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762" name="OTLSHAPE_SL2A_e53e6d7928254eedb65e4ca22b7b691b_Header"/>
          <p:cNvSpPr txBox="1"/>
          <p:nvPr>
            <p:custDataLst>
              <p:tags r:id="rId59"/>
            </p:custDataLst>
          </p:nvPr>
        </p:nvSpPr>
        <p:spPr>
          <a:xfrm>
            <a:off x="706035" y="5443854"/>
            <a:ext cx="45720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GB" sz="1100" spc="-38" dirty="0">
              <a:solidFill>
                <a:schemeClr val="dk1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24" name="OTLSHAPE_SL2A_92ca0d46c2a24f5dbdbfbd6e5e51bbe4_Header"/>
          <p:cNvSpPr txBox="1"/>
          <p:nvPr>
            <p:custDataLst>
              <p:tags r:id="rId60"/>
            </p:custDataLst>
          </p:nvPr>
        </p:nvSpPr>
        <p:spPr>
          <a:xfrm>
            <a:off x="706035" y="6367144"/>
            <a:ext cx="45720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endParaRPr lang="en-GB" sz="1000" b="1" spc="-36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61"/>
            </p:custDataLst>
          </p:nvPr>
        </p:nvSpPr>
        <p:spPr>
          <a:xfrm>
            <a:off x="2111582" y="3110864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62"/>
            </p:custDataLst>
          </p:nvPr>
        </p:nvSpPr>
        <p:spPr>
          <a:xfrm>
            <a:off x="1962684" y="3237864"/>
            <a:ext cx="409343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22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63"/>
            </p:custDataLst>
          </p:nvPr>
        </p:nvSpPr>
        <p:spPr>
          <a:xfrm>
            <a:off x="1412071" y="2818129"/>
            <a:ext cx="295466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44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</a:t>
            </a:r>
          </a:p>
        </p:txBody>
      </p:sp>
      <p:sp>
        <p:nvSpPr>
          <p:cNvPr id="9" name="OTLSHAPE_TB_00000000000000000000000000000000_TimescaleInterval2"/>
          <p:cNvSpPr txBox="1"/>
          <p:nvPr>
            <p:custDataLst>
              <p:tags r:id="rId64"/>
            </p:custDataLst>
          </p:nvPr>
        </p:nvSpPr>
        <p:spPr>
          <a:xfrm>
            <a:off x="2431024" y="2818129"/>
            <a:ext cx="268150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44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</a:t>
            </a:r>
          </a:p>
        </p:txBody>
      </p:sp>
      <p:sp>
        <p:nvSpPr>
          <p:cNvPr id="10" name="OTLSHAPE_TB_00000000000000000000000000000000_TimescaleInterval3"/>
          <p:cNvSpPr txBox="1"/>
          <p:nvPr>
            <p:custDataLst>
              <p:tags r:id="rId65"/>
            </p:custDataLst>
          </p:nvPr>
        </p:nvSpPr>
        <p:spPr>
          <a:xfrm>
            <a:off x="3484519" y="2818129"/>
            <a:ext cx="276999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44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</a:t>
            </a:r>
          </a:p>
        </p:txBody>
      </p:sp>
      <p:sp>
        <p:nvSpPr>
          <p:cNvPr id="11" name="OTLSHAPE_TB_00000000000000000000000000000000_TimescaleInterval4"/>
          <p:cNvSpPr txBox="1"/>
          <p:nvPr>
            <p:custDataLst>
              <p:tags r:id="rId66"/>
            </p:custDataLst>
          </p:nvPr>
        </p:nvSpPr>
        <p:spPr>
          <a:xfrm>
            <a:off x="4538014" y="2818129"/>
            <a:ext cx="306687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44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</a:p>
        </p:txBody>
      </p:sp>
      <p:sp>
        <p:nvSpPr>
          <p:cNvPr id="12" name="OTLSHAPE_TB_00000000000000000000000000000000_TimescaleInterval5"/>
          <p:cNvSpPr txBox="1"/>
          <p:nvPr>
            <p:custDataLst>
              <p:tags r:id="rId67"/>
            </p:custDataLst>
          </p:nvPr>
        </p:nvSpPr>
        <p:spPr>
          <a:xfrm>
            <a:off x="5591508" y="2818129"/>
            <a:ext cx="268150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44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</a:t>
            </a:r>
          </a:p>
        </p:txBody>
      </p:sp>
      <p:sp>
        <p:nvSpPr>
          <p:cNvPr id="13" name="OTLSHAPE_TB_00000000000000000000000000000000_TimescaleInterval6"/>
          <p:cNvSpPr txBox="1"/>
          <p:nvPr>
            <p:custDataLst>
              <p:tags r:id="rId68"/>
            </p:custDataLst>
          </p:nvPr>
        </p:nvSpPr>
        <p:spPr>
          <a:xfrm>
            <a:off x="6645003" y="2818129"/>
            <a:ext cx="306687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44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</a:p>
        </p:txBody>
      </p:sp>
      <p:sp>
        <p:nvSpPr>
          <p:cNvPr id="14" name="OTLSHAPE_TB_00000000000000000000000000000000_TimescaleInterval7"/>
          <p:cNvSpPr txBox="1"/>
          <p:nvPr>
            <p:custDataLst>
              <p:tags r:id="rId69"/>
            </p:custDataLst>
          </p:nvPr>
        </p:nvSpPr>
        <p:spPr>
          <a:xfrm>
            <a:off x="7715768" y="2818129"/>
            <a:ext cx="295466" cy="20447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00" spc="-44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</a:t>
            </a:r>
          </a:p>
        </p:txBody>
      </p:sp>
      <p:sp>
        <p:nvSpPr>
          <p:cNvPr id="753" name="OTLSHAPE_SLM_5d07a1580b2d42c0b0b7f5c2d2858f50_Title"/>
          <p:cNvSpPr txBox="1"/>
          <p:nvPr>
            <p:custDataLst>
              <p:tags r:id="rId70"/>
            </p:custDataLst>
          </p:nvPr>
        </p:nvSpPr>
        <p:spPr>
          <a:xfrm>
            <a:off x="1772715" y="3715701"/>
            <a:ext cx="12065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Window</a:t>
            </a:r>
          </a:p>
        </p:txBody>
      </p:sp>
      <p:sp>
        <p:nvSpPr>
          <p:cNvPr id="754" name="OTLSHAPE_SLM_5d07a1580b2d42c0b0b7f5c2d2858f50_Date"/>
          <p:cNvSpPr txBox="1"/>
          <p:nvPr>
            <p:custDataLst>
              <p:tags r:id="rId71"/>
            </p:custDataLst>
          </p:nvPr>
        </p:nvSpPr>
        <p:spPr>
          <a:xfrm>
            <a:off x="1426555" y="3908424"/>
            <a:ext cx="368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900" b="1" spc="-8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15</a:t>
            </a:r>
          </a:p>
        </p:txBody>
      </p:sp>
      <p:sp>
        <p:nvSpPr>
          <p:cNvPr id="756" name="OTLSHAPE_SLM_751fa472bdf74d52b798deedb50790b4_Title"/>
          <p:cNvSpPr txBox="1"/>
          <p:nvPr>
            <p:custDataLst>
              <p:tags r:id="rId72"/>
            </p:custDataLst>
          </p:nvPr>
        </p:nvSpPr>
        <p:spPr>
          <a:xfrm>
            <a:off x="2515342" y="4618036"/>
            <a:ext cx="1346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900" b="1" spc="-6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Test for Foundation</a:t>
            </a:r>
          </a:p>
        </p:txBody>
      </p:sp>
      <p:sp>
        <p:nvSpPr>
          <p:cNvPr id="757" name="OTLSHAPE_SLM_751fa472bdf74d52b798deedb50790b4_Date"/>
          <p:cNvSpPr txBox="1"/>
          <p:nvPr>
            <p:custDataLst>
              <p:tags r:id="rId73"/>
            </p:custDataLst>
          </p:nvPr>
        </p:nvSpPr>
        <p:spPr>
          <a:xfrm>
            <a:off x="1950107" y="4552314"/>
            <a:ext cx="241300" cy="26289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 30</a:t>
            </a:r>
          </a:p>
        </p:txBody>
      </p:sp>
      <p:sp>
        <p:nvSpPr>
          <p:cNvPr id="759" name="OTLSHAPE_SLM_097f8aea5b5f4eb7800c4a2a165f1231_Title"/>
          <p:cNvSpPr txBox="1"/>
          <p:nvPr>
            <p:custDataLst>
              <p:tags r:id="rId74"/>
            </p:custDataLst>
          </p:nvPr>
        </p:nvSpPr>
        <p:spPr>
          <a:xfrm>
            <a:off x="2463531" y="4164647"/>
            <a:ext cx="10922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4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 Session</a:t>
            </a:r>
          </a:p>
        </p:txBody>
      </p:sp>
      <p:sp>
        <p:nvSpPr>
          <p:cNvPr id="760" name="OTLSHAPE_SLM_097f8aea5b5f4eb7800c4a2a165f1231_Date"/>
          <p:cNvSpPr txBox="1"/>
          <p:nvPr>
            <p:custDataLst>
              <p:tags r:id="rId75"/>
            </p:custDataLst>
          </p:nvPr>
        </p:nvSpPr>
        <p:spPr>
          <a:xfrm>
            <a:off x="2117329" y="4357369"/>
            <a:ext cx="368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900" b="1" spc="-8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 27</a:t>
            </a:r>
          </a:p>
        </p:txBody>
      </p:sp>
      <p:sp>
        <p:nvSpPr>
          <p:cNvPr id="765" name="OTLSHAPE_SLM_fb5c5818a1ce4274b8566cbd3ce31120_Title"/>
          <p:cNvSpPr txBox="1"/>
          <p:nvPr>
            <p:custDataLst>
              <p:tags r:id="rId76"/>
            </p:custDataLst>
          </p:nvPr>
        </p:nvSpPr>
        <p:spPr>
          <a:xfrm>
            <a:off x="4089740" y="4964429"/>
            <a:ext cx="1308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spc="-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: Level-1</a:t>
            </a:r>
          </a:p>
        </p:txBody>
      </p:sp>
      <p:sp>
        <p:nvSpPr>
          <p:cNvPr id="766" name="OTLSHAPE_SLM_fb5c5818a1ce4274b8566cbd3ce31120_Date"/>
          <p:cNvSpPr txBox="1"/>
          <p:nvPr>
            <p:custDataLst>
              <p:tags r:id="rId77"/>
            </p:custDataLst>
          </p:nvPr>
        </p:nvSpPr>
        <p:spPr>
          <a:xfrm>
            <a:off x="3612050" y="4967689"/>
            <a:ext cx="215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 dirty="0">
                <a:solidFill>
                  <a:srgbClr val="EA161E"/>
                </a:solidFill>
                <a:latin typeface="Calibri"/>
              </a:rPr>
              <a:t>Jul 1</a:t>
            </a:r>
          </a:p>
        </p:txBody>
      </p:sp>
      <p:sp>
        <p:nvSpPr>
          <p:cNvPr id="768" name="OTLSHAPE_SLM_aead004efab0465ea8713dd972885b26_Title"/>
          <p:cNvSpPr txBox="1"/>
          <p:nvPr>
            <p:custDataLst>
              <p:tags r:id="rId78"/>
            </p:custDataLst>
          </p:nvPr>
        </p:nvSpPr>
        <p:spPr>
          <a:xfrm>
            <a:off x="5419561" y="5193029"/>
            <a:ext cx="1308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spc="-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: Level-2</a:t>
            </a:r>
          </a:p>
        </p:txBody>
      </p:sp>
      <p:sp>
        <p:nvSpPr>
          <p:cNvPr id="769" name="OTLSHAPE_SLM_aead004efab0465ea8713dd972885b26_Date"/>
          <p:cNvSpPr txBox="1"/>
          <p:nvPr>
            <p:custDataLst>
              <p:tags r:id="rId79"/>
            </p:custDataLst>
          </p:nvPr>
        </p:nvSpPr>
        <p:spPr>
          <a:xfrm>
            <a:off x="4838324" y="5196289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dirty="0">
                <a:solidFill>
                  <a:srgbClr val="EA161E"/>
                </a:solidFill>
                <a:latin typeface="Calibri"/>
              </a:rPr>
              <a:t>Sep 16</a:t>
            </a:r>
          </a:p>
        </p:txBody>
      </p:sp>
      <p:sp>
        <p:nvSpPr>
          <p:cNvPr id="771" name="OTLSHAPE_SLM_51d1ea3f46734e518695a36ac8e13158_Title"/>
          <p:cNvSpPr txBox="1"/>
          <p:nvPr>
            <p:custDataLst>
              <p:tags r:id="rId80"/>
            </p:custDataLst>
          </p:nvPr>
        </p:nvSpPr>
        <p:spPr>
          <a:xfrm>
            <a:off x="6973897" y="5421629"/>
            <a:ext cx="13081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spc="-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: Level-3</a:t>
            </a:r>
          </a:p>
        </p:txBody>
      </p:sp>
      <p:sp>
        <p:nvSpPr>
          <p:cNvPr id="772" name="OTLSHAPE_SLM_51d1ea3f46734e518695a36ac8e13158_Date"/>
          <p:cNvSpPr txBox="1"/>
          <p:nvPr>
            <p:custDataLst>
              <p:tags r:id="rId81"/>
            </p:custDataLst>
          </p:nvPr>
        </p:nvSpPr>
        <p:spPr>
          <a:xfrm>
            <a:off x="6388131" y="5424889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dirty="0">
                <a:solidFill>
                  <a:srgbClr val="EA161E"/>
                </a:solidFill>
                <a:latin typeface="Calibri"/>
              </a:rPr>
              <a:t>Dec 15</a:t>
            </a:r>
          </a:p>
        </p:txBody>
      </p:sp>
      <p:sp>
        <p:nvSpPr>
          <p:cNvPr id="774" name="OTLSHAPE_SLM_92602008234b476abf047540173c4b99_Title"/>
          <p:cNvSpPr txBox="1"/>
          <p:nvPr>
            <p:custDataLst>
              <p:tags r:id="rId82"/>
            </p:custDataLst>
          </p:nvPr>
        </p:nvSpPr>
        <p:spPr>
          <a:xfrm>
            <a:off x="8061932" y="5640704"/>
            <a:ext cx="863600" cy="292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: Level-4</a:t>
            </a:r>
          </a:p>
        </p:txBody>
      </p:sp>
      <p:sp>
        <p:nvSpPr>
          <p:cNvPr id="775" name="OTLSHAPE_SLM_92602008234b476abf047540173c4b99_Date"/>
          <p:cNvSpPr txBox="1"/>
          <p:nvPr>
            <p:custDataLst>
              <p:tags r:id="rId83"/>
            </p:custDataLst>
          </p:nvPr>
        </p:nvSpPr>
        <p:spPr>
          <a:xfrm>
            <a:off x="7483913" y="5716989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dirty="0">
                <a:solidFill>
                  <a:srgbClr val="FF0000"/>
                </a:solidFill>
                <a:latin typeface="Calibri"/>
              </a:rPr>
              <a:t>Feb 16</a:t>
            </a:r>
          </a:p>
        </p:txBody>
      </p:sp>
      <p:sp>
        <p:nvSpPr>
          <p:cNvPr id="962" name="OTLSHAPE_SLM_37387aa6c7a74a89bf754994242d96ae_Title"/>
          <p:cNvSpPr txBox="1"/>
          <p:nvPr>
            <p:custDataLst>
              <p:tags r:id="rId84"/>
            </p:custDataLst>
          </p:nvPr>
        </p:nvSpPr>
        <p:spPr>
          <a:xfrm>
            <a:off x="7449815" y="6072504"/>
            <a:ext cx="558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b="1" spc="-6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Pre-Finals</a:t>
            </a:r>
          </a:p>
        </p:txBody>
      </p:sp>
      <p:sp>
        <p:nvSpPr>
          <p:cNvPr id="963" name="OTLSHAPE_SLM_37387aa6c7a74a89bf754994242d96ae_Date"/>
          <p:cNvSpPr txBox="1"/>
          <p:nvPr>
            <p:custDataLst>
              <p:tags r:id="rId85"/>
            </p:custDataLst>
          </p:nvPr>
        </p:nvSpPr>
        <p:spPr>
          <a:xfrm>
            <a:off x="7640358" y="6203949"/>
            <a:ext cx="368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b="1" spc="-8" dirty="0">
                <a:solidFill>
                  <a:srgbClr val="EA16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 28</a:t>
            </a:r>
          </a:p>
        </p:txBody>
      </p:sp>
      <p:sp>
        <p:nvSpPr>
          <p:cNvPr id="965" name="OTLSHAPE_SLM_4fe9638935c34df6b4b67b57737ed948_Title"/>
          <p:cNvSpPr txBox="1"/>
          <p:nvPr>
            <p:custDataLst>
              <p:tags r:id="rId86"/>
            </p:custDataLst>
          </p:nvPr>
        </p:nvSpPr>
        <p:spPr>
          <a:xfrm>
            <a:off x="7724004" y="6398894"/>
            <a:ext cx="342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b="1" spc="-8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Finals</a:t>
            </a:r>
          </a:p>
        </p:txBody>
      </p:sp>
      <p:sp>
        <p:nvSpPr>
          <p:cNvPr id="966" name="OTLSHAPE_SLM_4fe9638935c34df6b4b67b57737ed948_Date"/>
          <p:cNvSpPr txBox="1"/>
          <p:nvPr>
            <p:custDataLst>
              <p:tags r:id="rId87"/>
            </p:custDataLst>
          </p:nvPr>
        </p:nvSpPr>
        <p:spPr>
          <a:xfrm>
            <a:off x="7762104" y="6530339"/>
            <a:ext cx="304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 3</a:t>
            </a:r>
          </a:p>
        </p:txBody>
      </p:sp>
      <p:sp>
        <p:nvSpPr>
          <p:cNvPr id="1020" name="OTLSHAPE_T_5a327121df1d48c08735b14a0f6abbae_Shape"/>
          <p:cNvSpPr/>
          <p:nvPr>
            <p:custDataLst>
              <p:tags r:id="rId88"/>
            </p:custDataLst>
          </p:nvPr>
        </p:nvSpPr>
        <p:spPr>
          <a:xfrm>
            <a:off x="2367524" y="223434"/>
            <a:ext cx="1600200" cy="127000"/>
          </a:xfrm>
          <a:prstGeom prst="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2" name="OTLSHAPE_T_34a52c17e41145e9854beae5a2421c70_Shape"/>
          <p:cNvSpPr/>
          <p:nvPr>
            <p:custDataLst>
              <p:tags r:id="rId89"/>
            </p:custDataLst>
          </p:nvPr>
        </p:nvSpPr>
        <p:spPr>
          <a:xfrm>
            <a:off x="3127422" y="414887"/>
            <a:ext cx="558800" cy="127000"/>
          </a:xfrm>
          <a:prstGeom prst="rect">
            <a:avLst/>
          </a:prstGeom>
          <a:solidFill>
            <a:schemeClr val="dk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OTLSHAPE_T_6cc534037fad4091b6f956abfba2e588_Shape"/>
          <p:cNvSpPr/>
          <p:nvPr>
            <p:custDataLst>
              <p:tags r:id="rId90"/>
            </p:custDataLst>
          </p:nvPr>
        </p:nvSpPr>
        <p:spPr>
          <a:xfrm>
            <a:off x="4180917" y="735562"/>
            <a:ext cx="1092200" cy="12700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6" name="OTLSHAPE_T_880481882001454b836b097158152730_Shape"/>
          <p:cNvSpPr/>
          <p:nvPr>
            <p:custDataLst>
              <p:tags r:id="rId91"/>
            </p:custDataLst>
          </p:nvPr>
        </p:nvSpPr>
        <p:spPr>
          <a:xfrm>
            <a:off x="5545279" y="927014"/>
            <a:ext cx="177800" cy="127000"/>
          </a:xfrm>
          <a:prstGeom prst="rect">
            <a:avLst/>
          </a:prstGeom>
          <a:solidFill>
            <a:schemeClr val="dk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8" name="OTLSHAPE_T_ae2edfec1e5043e1bbb410b2af714631_Shape"/>
          <p:cNvSpPr/>
          <p:nvPr>
            <p:custDataLst>
              <p:tags r:id="rId92"/>
            </p:custDataLst>
          </p:nvPr>
        </p:nvSpPr>
        <p:spPr>
          <a:xfrm>
            <a:off x="5717983" y="1118467"/>
            <a:ext cx="1041400" cy="127000"/>
          </a:xfrm>
          <a:prstGeom prst="rect">
            <a:avLst/>
          </a:prstGeom>
          <a:solidFill>
            <a:srgbClr val="0072BC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0" name="OTLSHAPE_T_620dbe48f4284b7ab23c82128ace3e8e_Shape"/>
          <p:cNvSpPr/>
          <p:nvPr>
            <p:custDataLst>
              <p:tags r:id="rId93"/>
            </p:custDataLst>
          </p:nvPr>
        </p:nvSpPr>
        <p:spPr>
          <a:xfrm>
            <a:off x="6978722" y="1309919"/>
            <a:ext cx="215900" cy="127000"/>
          </a:xfrm>
          <a:prstGeom prst="rect">
            <a:avLst/>
          </a:prstGeom>
          <a:solidFill>
            <a:schemeClr val="dk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2" name="OTLSHAPE_T_06dce677117b4b7ab33c47b6352428d0_Shape"/>
          <p:cNvSpPr/>
          <p:nvPr>
            <p:custDataLst>
              <p:tags r:id="rId94"/>
            </p:custDataLst>
          </p:nvPr>
        </p:nvSpPr>
        <p:spPr>
          <a:xfrm>
            <a:off x="7185967" y="1501372"/>
            <a:ext cx="736600" cy="127000"/>
          </a:xfrm>
          <a:prstGeom prst="rect">
            <a:avLst/>
          </a:prstGeom>
          <a:solidFill>
            <a:srgbClr val="EA161E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OTLSHAPE_T_e5d07ea2b0f54e5cb94b62aec323e59a_Shape"/>
          <p:cNvSpPr/>
          <p:nvPr>
            <p:custDataLst>
              <p:tags r:id="rId95"/>
            </p:custDataLst>
          </p:nvPr>
        </p:nvSpPr>
        <p:spPr>
          <a:xfrm>
            <a:off x="7911324" y="1692824"/>
            <a:ext cx="254000" cy="127000"/>
          </a:xfrm>
          <a:prstGeom prst="rect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_b8291b0ec7604400ac51d0c04d327dc8_Shape"/>
          <p:cNvSpPr/>
          <p:nvPr>
            <p:custDataLst>
              <p:tags r:id="rId96"/>
            </p:custDataLst>
          </p:nvPr>
        </p:nvSpPr>
        <p:spPr>
          <a:xfrm>
            <a:off x="8170368" y="1881462"/>
            <a:ext cx="635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1" name="OTLSHAPE_T_5a327121df1d48c08735b14a0f6abbae_ShapePercentage" hidden="1"/>
          <p:cNvSpPr/>
          <p:nvPr>
            <p:custDataLst>
              <p:tags r:id="rId97"/>
            </p:custDataLst>
          </p:nvPr>
        </p:nvSpPr>
        <p:spPr>
          <a:xfrm>
            <a:off x="2367524" y="223434"/>
            <a:ext cx="0" cy="127000"/>
          </a:xfrm>
          <a:prstGeom prst="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3" name="OTLSHAPE_T_34a52c17e41145e9854beae5a2421c70_ShapePercentage" hidden="1"/>
          <p:cNvSpPr/>
          <p:nvPr>
            <p:custDataLst>
              <p:tags r:id="rId98"/>
            </p:custDataLst>
          </p:nvPr>
        </p:nvSpPr>
        <p:spPr>
          <a:xfrm>
            <a:off x="3127422" y="414887"/>
            <a:ext cx="0" cy="127000"/>
          </a:xfrm>
          <a:prstGeom prst="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OTLSHAPE_T_6cc534037fad4091b6f956abfba2e588_ShapePercentage" hidden="1"/>
          <p:cNvSpPr/>
          <p:nvPr>
            <p:custDataLst>
              <p:tags r:id="rId99"/>
            </p:custDataLst>
          </p:nvPr>
        </p:nvSpPr>
        <p:spPr>
          <a:xfrm>
            <a:off x="4180917" y="735562"/>
            <a:ext cx="0" cy="127000"/>
          </a:xfrm>
          <a:prstGeom prst="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OTLSHAPE_T_880481882001454b836b097158152730_ShapePercentage" hidden="1"/>
          <p:cNvSpPr/>
          <p:nvPr>
            <p:custDataLst>
              <p:tags r:id="rId100"/>
            </p:custDataLst>
          </p:nvPr>
        </p:nvSpPr>
        <p:spPr>
          <a:xfrm>
            <a:off x="5545279" y="927014"/>
            <a:ext cx="0" cy="127000"/>
          </a:xfrm>
          <a:prstGeom prst="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9" name="OTLSHAPE_T_ae2edfec1e5043e1bbb410b2af714631_ShapePercentage" hidden="1"/>
          <p:cNvSpPr/>
          <p:nvPr>
            <p:custDataLst>
              <p:tags r:id="rId101"/>
            </p:custDataLst>
          </p:nvPr>
        </p:nvSpPr>
        <p:spPr>
          <a:xfrm>
            <a:off x="5717983" y="1118467"/>
            <a:ext cx="0" cy="127000"/>
          </a:xfrm>
          <a:prstGeom prst="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OTLSHAPE_T_620dbe48f4284b7ab23c82128ace3e8e_ShapePercentage" hidden="1"/>
          <p:cNvSpPr/>
          <p:nvPr>
            <p:custDataLst>
              <p:tags r:id="rId102"/>
            </p:custDataLst>
          </p:nvPr>
        </p:nvSpPr>
        <p:spPr>
          <a:xfrm>
            <a:off x="6978722" y="1309919"/>
            <a:ext cx="0" cy="127000"/>
          </a:xfrm>
          <a:prstGeom prst="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3" name="OTLSHAPE_T_06dce677117b4b7ab33c47b6352428d0_ShapePercentage" hidden="1"/>
          <p:cNvSpPr/>
          <p:nvPr>
            <p:custDataLst>
              <p:tags r:id="rId103"/>
            </p:custDataLst>
          </p:nvPr>
        </p:nvSpPr>
        <p:spPr>
          <a:xfrm>
            <a:off x="7185967" y="1501372"/>
            <a:ext cx="0" cy="127000"/>
          </a:xfrm>
          <a:prstGeom prst="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OTLSHAPE_T_e5d07ea2b0f54e5cb94b62aec323e59a_ShapePercentage" hidden="1"/>
          <p:cNvSpPr/>
          <p:nvPr>
            <p:custDataLst>
              <p:tags r:id="rId104"/>
            </p:custDataLst>
          </p:nvPr>
        </p:nvSpPr>
        <p:spPr>
          <a:xfrm>
            <a:off x="7911324" y="1692824"/>
            <a:ext cx="0" cy="127000"/>
          </a:xfrm>
          <a:prstGeom prst="rect">
            <a:avLst/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TLSHAPE_T_b8291b0ec7604400ac51d0c04d327dc8_ShapePercentage" hidden="1"/>
          <p:cNvSpPr/>
          <p:nvPr>
            <p:custDataLst>
              <p:tags r:id="rId105"/>
            </p:custDataLst>
          </p:nvPr>
        </p:nvSpPr>
        <p:spPr>
          <a:xfrm>
            <a:off x="8170368" y="1881462"/>
            <a:ext cx="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T_5a327121df1d48c08735b14a0f6abbae_Duration" hidden="1"/>
          <p:cNvSpPr txBox="1"/>
          <p:nvPr>
            <p:custDataLst>
              <p:tags r:id="rId106"/>
            </p:custDataLst>
          </p:nvPr>
        </p:nvSpPr>
        <p:spPr>
          <a:xfrm>
            <a:off x="12700" y="-381804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/>
              </a:rPr>
              <a:t>66 days</a:t>
            </a:r>
          </a:p>
        </p:txBody>
      </p:sp>
      <p:sp>
        <p:nvSpPr>
          <p:cNvPr id="48" name="OTLSHAPE_T_5a327121df1d48c08735b14a0f6abbae_TextPercentage" hidden="1"/>
          <p:cNvSpPr txBox="1"/>
          <p:nvPr>
            <p:custDataLst>
              <p:tags r:id="rId107"/>
            </p:custDataLst>
          </p:nvPr>
        </p:nvSpPr>
        <p:spPr>
          <a:xfrm>
            <a:off x="12700" y="-464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lt2"/>
              </a:solidFill>
              <a:latin typeface="Calibri"/>
            </a:endParaRPr>
          </a:p>
        </p:txBody>
      </p:sp>
      <p:sp>
        <p:nvSpPr>
          <p:cNvPr id="49" name="OTLSHAPE_T_5a327121df1d48c08735b14a0f6abbae_StartDate" hidden="1"/>
          <p:cNvSpPr txBox="1"/>
          <p:nvPr>
            <p:custDataLst>
              <p:tags r:id="rId108"/>
            </p:custDataLst>
          </p:nvPr>
        </p:nvSpPr>
        <p:spPr>
          <a:xfrm>
            <a:off x="2258924" y="118694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 spc="-6">
              <a:solidFill>
                <a:srgbClr val="1AA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TLSHAPE_T_5a327121df1d48c08735b14a0f6abbae_EndDate" hidden="1"/>
          <p:cNvSpPr txBox="1"/>
          <p:nvPr>
            <p:custDataLst>
              <p:tags r:id="rId109"/>
            </p:custDataLst>
          </p:nvPr>
        </p:nvSpPr>
        <p:spPr>
          <a:xfrm>
            <a:off x="3219763" y="118694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 spc="-8">
              <a:solidFill>
                <a:srgbClr val="1AA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TLSHAPE_T_5a327121df1d48c08735b14a0f6abbae_JoinedDate"/>
          <p:cNvSpPr txBox="1"/>
          <p:nvPr>
            <p:custDataLst>
              <p:tags r:id="rId110"/>
            </p:custDataLst>
          </p:nvPr>
        </p:nvSpPr>
        <p:spPr>
          <a:xfrm>
            <a:off x="1589946" y="213909"/>
            <a:ext cx="7366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b="1" spc="-4">
                <a:solidFill>
                  <a:srgbClr val="1AAA42"/>
                </a:solidFill>
                <a:latin typeface="Arial"/>
              </a:rPr>
              <a:t>Apr 1 - Jul 1</a:t>
            </a:r>
            <a:endParaRPr lang="en-GB" sz="1000" b="1" spc="-4" dirty="0">
              <a:solidFill>
                <a:srgbClr val="1AAA42"/>
              </a:solidFill>
              <a:latin typeface="Arial"/>
            </a:endParaRPr>
          </a:p>
        </p:txBody>
      </p:sp>
      <p:sp>
        <p:nvSpPr>
          <p:cNvPr id="52" name="OTLSHAPE_T_5a327121df1d48c08735b14a0f6abbae_Title"/>
          <p:cNvSpPr txBox="1"/>
          <p:nvPr>
            <p:custDataLst>
              <p:tags r:id="rId111"/>
            </p:custDataLst>
          </p:nvPr>
        </p:nvSpPr>
        <p:spPr>
          <a:xfrm>
            <a:off x="127000" y="206607"/>
            <a:ext cx="5715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 dirty="0">
                <a:solidFill>
                  <a:srgbClr val="1AA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Level-1  </a:t>
            </a:r>
          </a:p>
        </p:txBody>
      </p:sp>
      <p:sp>
        <p:nvSpPr>
          <p:cNvPr id="63" name="OTLSHAPE_T_34a52c17e41145e9854beae5a2421c70_Duration" hidden="1"/>
          <p:cNvSpPr txBox="1"/>
          <p:nvPr>
            <p:custDataLst>
              <p:tags r:id="rId112"/>
            </p:custDataLst>
          </p:nvPr>
        </p:nvSpPr>
        <p:spPr>
          <a:xfrm>
            <a:off x="12700" y="-36498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/>
              </a:rPr>
              <a:t>23 days</a:t>
            </a:r>
          </a:p>
        </p:txBody>
      </p:sp>
      <p:sp>
        <p:nvSpPr>
          <p:cNvPr id="64" name="OTLSHAPE_T_34a52c17e41145e9854beae5a2421c70_TextPercentage" hidden="1"/>
          <p:cNvSpPr txBox="1"/>
          <p:nvPr>
            <p:custDataLst>
              <p:tags r:id="rId11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lt2"/>
              </a:solidFill>
              <a:latin typeface="Calibri"/>
            </a:endParaRPr>
          </a:p>
        </p:txBody>
      </p:sp>
      <p:sp>
        <p:nvSpPr>
          <p:cNvPr id="65" name="OTLSHAPE_T_34a52c17e41145e9854beae5a2421c70_StartDate" hidden="1"/>
          <p:cNvSpPr txBox="1"/>
          <p:nvPr>
            <p:custDataLst>
              <p:tags r:id="rId114"/>
            </p:custDataLst>
          </p:nvPr>
        </p:nvSpPr>
        <p:spPr>
          <a:xfrm>
            <a:off x="2819591" y="16734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 spc="-8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TLSHAPE_T_34a52c17e41145e9854beae5a2421c70_EndDate" hidden="1"/>
          <p:cNvSpPr txBox="1"/>
          <p:nvPr>
            <p:custDataLst>
              <p:tags r:id="rId115"/>
            </p:custDataLst>
          </p:nvPr>
        </p:nvSpPr>
        <p:spPr>
          <a:xfrm>
            <a:off x="3486747" y="16734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 spc="-8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TLSHAPE_T_34a52c17e41145e9854beae5a2421c70_JoinedDate"/>
          <p:cNvSpPr txBox="1"/>
          <p:nvPr>
            <p:custDataLst>
              <p:tags r:id="rId116"/>
            </p:custDataLst>
          </p:nvPr>
        </p:nvSpPr>
        <p:spPr>
          <a:xfrm>
            <a:off x="3730863" y="405362"/>
            <a:ext cx="9144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1"/>
                </a:solidFill>
                <a:latin typeface="Arial"/>
              </a:rPr>
              <a:t>May 15 - Jun 15</a:t>
            </a:r>
            <a:endParaRPr lang="en-GB" sz="1000" spc="-2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OTLSHAPE_T_34a52c17e41145e9854beae5a2421c70_Title"/>
          <p:cNvSpPr txBox="1"/>
          <p:nvPr>
            <p:custDataLst>
              <p:tags r:id="rId117"/>
            </p:custDataLst>
          </p:nvPr>
        </p:nvSpPr>
        <p:spPr>
          <a:xfrm>
            <a:off x="2303658" y="412664"/>
            <a:ext cx="7747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b="1" spc="-1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Break -A</a:t>
            </a:r>
          </a:p>
        </p:txBody>
      </p:sp>
      <p:sp>
        <p:nvSpPr>
          <p:cNvPr id="71" name="OTLSHAPE_T_6cc534037fad4091b6f956abfba2e588_Duration" hidden="1"/>
          <p:cNvSpPr txBox="1"/>
          <p:nvPr>
            <p:custDataLst>
              <p:tags r:id="rId118"/>
            </p:custDataLst>
          </p:nvPr>
        </p:nvSpPr>
        <p:spPr>
          <a:xfrm>
            <a:off x="12700" y="-364986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/>
              </a:rPr>
              <a:t>45 days</a:t>
            </a:r>
          </a:p>
        </p:txBody>
      </p:sp>
      <p:sp>
        <p:nvSpPr>
          <p:cNvPr id="72" name="OTLSHAPE_T_6cc534037fad4091b6f956abfba2e588_TextPercentage" hidden="1"/>
          <p:cNvSpPr txBox="1"/>
          <p:nvPr>
            <p:custDataLst>
              <p:tags r:id="rId119"/>
            </p:custDataLst>
          </p:nvPr>
        </p:nvSpPr>
        <p:spPr>
          <a:xfrm>
            <a:off x="12700" y="-464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lt2"/>
              </a:solidFill>
              <a:latin typeface="Calibri"/>
            </a:endParaRPr>
          </a:p>
        </p:txBody>
      </p:sp>
      <p:sp>
        <p:nvSpPr>
          <p:cNvPr id="73" name="OTLSHAPE_T_6cc534037fad4091b6f956abfba2e588_StartDate" hidden="1"/>
          <p:cNvSpPr txBox="1"/>
          <p:nvPr>
            <p:custDataLst>
              <p:tags r:id="rId120"/>
            </p:custDataLst>
          </p:nvPr>
        </p:nvSpPr>
        <p:spPr>
          <a:xfrm>
            <a:off x="3184866" y="17127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 spc="-6">
              <a:solidFill>
                <a:srgbClr val="B20E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TLSHAPE_T_6cc534037fad4091b6f956abfba2e588_EndDate" hidden="1"/>
          <p:cNvSpPr txBox="1"/>
          <p:nvPr>
            <p:custDataLst>
              <p:tags r:id="rId121"/>
            </p:custDataLst>
          </p:nvPr>
        </p:nvSpPr>
        <p:spPr>
          <a:xfrm>
            <a:off x="5355637" y="171272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 spc="-6">
              <a:solidFill>
                <a:srgbClr val="B20E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TLSHAPE_T_6cc534037fad4091b6f956abfba2e588_JoinedDate"/>
          <p:cNvSpPr txBox="1"/>
          <p:nvPr>
            <p:custDataLst>
              <p:tags r:id="rId122"/>
            </p:custDataLst>
          </p:nvPr>
        </p:nvSpPr>
        <p:spPr>
          <a:xfrm>
            <a:off x="4180917" y="589512"/>
            <a:ext cx="8890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b="1" spc="-2">
                <a:solidFill>
                  <a:srgbClr val="B20E12"/>
                </a:solidFill>
                <a:latin typeface="Arial"/>
              </a:rPr>
              <a:t>Jul 15 - Sep 15</a:t>
            </a:r>
            <a:endParaRPr lang="en-GB" sz="1000" b="1" spc="-2" dirty="0">
              <a:solidFill>
                <a:srgbClr val="B20E12"/>
              </a:solidFill>
              <a:latin typeface="Arial"/>
            </a:endParaRPr>
          </a:p>
        </p:txBody>
      </p:sp>
      <p:sp>
        <p:nvSpPr>
          <p:cNvPr id="76" name="OTLSHAPE_T_6cc534037fad4091b6f956abfba2e588_Title"/>
          <p:cNvSpPr txBox="1"/>
          <p:nvPr>
            <p:custDataLst>
              <p:tags r:id="rId123"/>
            </p:custDataLst>
          </p:nvPr>
        </p:nvSpPr>
        <p:spPr>
          <a:xfrm>
            <a:off x="127000" y="718734"/>
            <a:ext cx="5715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Level-2  </a:t>
            </a:r>
          </a:p>
        </p:txBody>
      </p:sp>
      <p:sp>
        <p:nvSpPr>
          <p:cNvPr id="87" name="OTLSHAPE_T_880481882001454b836b097158152730_Duration" hidden="1"/>
          <p:cNvSpPr txBox="1"/>
          <p:nvPr>
            <p:custDataLst>
              <p:tags r:id="rId124"/>
            </p:custDataLst>
          </p:nvPr>
        </p:nvSpPr>
        <p:spPr>
          <a:xfrm>
            <a:off x="12700" y="-28804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/>
              </a:rPr>
              <a:t>7 days</a:t>
            </a:r>
          </a:p>
        </p:txBody>
      </p:sp>
      <p:sp>
        <p:nvSpPr>
          <p:cNvPr id="88" name="OTLSHAPE_T_880481882001454b836b097158152730_TextPercentage" hidden="1"/>
          <p:cNvSpPr txBox="1"/>
          <p:nvPr>
            <p:custDataLst>
              <p:tags r:id="rId12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lt2"/>
              </a:solidFill>
              <a:latin typeface="Calibri"/>
            </a:endParaRPr>
          </a:p>
        </p:txBody>
      </p:sp>
      <p:sp>
        <p:nvSpPr>
          <p:cNvPr id="89" name="OTLSHAPE_T_880481882001454b836b097158152730_StartDate" hidden="1"/>
          <p:cNvSpPr txBox="1"/>
          <p:nvPr>
            <p:custDataLst>
              <p:tags r:id="rId126"/>
            </p:custDataLst>
          </p:nvPr>
        </p:nvSpPr>
        <p:spPr>
          <a:xfrm>
            <a:off x="4991745" y="219927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 spc="-6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TLSHAPE_T_880481882001454b836b097158152730_EndDate" hidden="1"/>
          <p:cNvSpPr txBox="1"/>
          <p:nvPr>
            <p:custDataLst>
              <p:tags r:id="rId127"/>
            </p:custDataLst>
          </p:nvPr>
        </p:nvSpPr>
        <p:spPr>
          <a:xfrm>
            <a:off x="5605935" y="219927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 spc="-6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TLSHAPE_T_880481882001454b836b097158152730_JoinedDate"/>
          <p:cNvSpPr txBox="1"/>
          <p:nvPr>
            <p:custDataLst>
              <p:tags r:id="rId128"/>
            </p:custDataLst>
          </p:nvPr>
        </p:nvSpPr>
        <p:spPr>
          <a:xfrm>
            <a:off x="5768771" y="917489"/>
            <a:ext cx="7874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Arial"/>
              </a:rPr>
              <a:t>Oct 2 - Oct 11</a:t>
            </a:r>
            <a:endParaRPr lang="en-GB" sz="1000" spc="-8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2" name="OTLSHAPE_T_880481882001454b836b097158152730_Title"/>
          <p:cNvSpPr txBox="1"/>
          <p:nvPr>
            <p:custDataLst>
              <p:tags r:id="rId129"/>
            </p:custDataLst>
          </p:nvPr>
        </p:nvSpPr>
        <p:spPr>
          <a:xfrm>
            <a:off x="4753264" y="924792"/>
            <a:ext cx="749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b="1" spc="-1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Break-B</a:t>
            </a:r>
          </a:p>
        </p:txBody>
      </p:sp>
      <p:sp>
        <p:nvSpPr>
          <p:cNvPr id="95" name="OTLSHAPE_T_ae2edfec1e5043e1bbb410b2af714631_Duration" hidden="1"/>
          <p:cNvSpPr txBox="1"/>
          <p:nvPr>
            <p:custDataLst>
              <p:tags r:id="rId130"/>
            </p:custDataLst>
          </p:nvPr>
        </p:nvSpPr>
        <p:spPr>
          <a:xfrm>
            <a:off x="12700" y="-364986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/>
              </a:rPr>
              <a:t>43 days</a:t>
            </a:r>
          </a:p>
        </p:txBody>
      </p:sp>
      <p:sp>
        <p:nvSpPr>
          <p:cNvPr id="96" name="OTLSHAPE_T_ae2edfec1e5043e1bbb410b2af714631_TextPercentage" hidden="1"/>
          <p:cNvSpPr txBox="1"/>
          <p:nvPr>
            <p:custDataLst>
              <p:tags r:id="rId131"/>
            </p:custDataLst>
          </p:nvPr>
        </p:nvSpPr>
        <p:spPr>
          <a:xfrm>
            <a:off x="12700" y="-464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lt2"/>
              </a:solidFill>
              <a:latin typeface="Calibri"/>
            </a:endParaRPr>
          </a:p>
        </p:txBody>
      </p:sp>
      <p:sp>
        <p:nvSpPr>
          <p:cNvPr id="97" name="OTLSHAPE_T_ae2edfec1e5043e1bbb410b2af714631_StartDate" hidden="1"/>
          <p:cNvSpPr txBox="1"/>
          <p:nvPr>
            <p:custDataLst>
              <p:tags r:id="rId132"/>
            </p:custDataLst>
          </p:nvPr>
        </p:nvSpPr>
        <p:spPr>
          <a:xfrm>
            <a:off x="5230916" y="22385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 spc="-6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TLSHAPE_T_ae2edfec1e5043e1bbb410b2af714631_EndDate" hidden="1"/>
          <p:cNvSpPr txBox="1"/>
          <p:nvPr>
            <p:custDataLst>
              <p:tags r:id="rId133"/>
            </p:custDataLst>
          </p:nvPr>
        </p:nvSpPr>
        <p:spPr>
          <a:xfrm>
            <a:off x="6874111" y="22385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b="1" spc="-6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TLSHAPE_T_ae2edfec1e5043e1bbb410b2af714631_JoinedDate"/>
          <p:cNvSpPr txBox="1"/>
          <p:nvPr>
            <p:custDataLst>
              <p:tags r:id="rId134"/>
            </p:custDataLst>
          </p:nvPr>
        </p:nvSpPr>
        <p:spPr>
          <a:xfrm>
            <a:off x="4756762" y="1108942"/>
            <a:ext cx="9144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b="1" spc="-2">
                <a:solidFill>
                  <a:srgbClr val="002060"/>
                </a:solidFill>
                <a:latin typeface="Arial"/>
              </a:rPr>
              <a:t>Oct 12 - Dec 10</a:t>
            </a:r>
            <a:endParaRPr lang="en-GB" sz="1000" b="1" spc="-2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0" name="OTLSHAPE_T_ae2edfec1e5043e1bbb410b2af714631_Title"/>
          <p:cNvSpPr txBox="1"/>
          <p:nvPr>
            <p:custDataLst>
              <p:tags r:id="rId135"/>
            </p:custDataLst>
          </p:nvPr>
        </p:nvSpPr>
        <p:spPr>
          <a:xfrm>
            <a:off x="127000" y="1101639"/>
            <a:ext cx="5715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 dirty="0">
                <a:solidFill>
                  <a:srgbClr val="0072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Level-3  </a:t>
            </a:r>
          </a:p>
        </p:txBody>
      </p:sp>
      <p:sp>
        <p:nvSpPr>
          <p:cNvPr id="111" name="OTLSHAPE_T_620dbe48f4284b7ab23c82128ace3e8e_Duration" hidden="1"/>
          <p:cNvSpPr txBox="1"/>
          <p:nvPr>
            <p:custDataLst>
              <p:tags r:id="rId136"/>
            </p:custDataLst>
          </p:nvPr>
        </p:nvSpPr>
        <p:spPr>
          <a:xfrm>
            <a:off x="12700" y="-28804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/>
              </a:rPr>
              <a:t>8 days</a:t>
            </a:r>
          </a:p>
        </p:txBody>
      </p:sp>
      <p:sp>
        <p:nvSpPr>
          <p:cNvPr id="112" name="OTLSHAPE_T_620dbe48f4284b7ab23c82128ace3e8e_TextPercentage" hidden="1"/>
          <p:cNvSpPr txBox="1"/>
          <p:nvPr>
            <p:custDataLst>
              <p:tags r:id="rId13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lt2"/>
              </a:solidFill>
              <a:latin typeface="Calibri"/>
            </a:endParaRPr>
          </a:p>
        </p:txBody>
      </p:sp>
      <p:sp>
        <p:nvSpPr>
          <p:cNvPr id="113" name="OTLSHAPE_T_620dbe48f4284b7ab23c82128ace3e8e_StartDate" hidden="1"/>
          <p:cNvSpPr txBox="1"/>
          <p:nvPr>
            <p:custDataLst>
              <p:tags r:id="rId138"/>
            </p:custDataLst>
          </p:nvPr>
        </p:nvSpPr>
        <p:spPr>
          <a:xfrm>
            <a:off x="6486717" y="27250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 spc="-6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TLSHAPE_T_620dbe48f4284b7ab23c82128ace3e8e_EndDate" hidden="1"/>
          <p:cNvSpPr txBox="1"/>
          <p:nvPr>
            <p:custDataLst>
              <p:tags r:id="rId139"/>
            </p:custDataLst>
          </p:nvPr>
        </p:nvSpPr>
        <p:spPr>
          <a:xfrm>
            <a:off x="7091036" y="272505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 spc="-6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TLSHAPE_T_620dbe48f4284b7ab23c82128ace3e8e_JoinedDate"/>
          <p:cNvSpPr txBox="1"/>
          <p:nvPr>
            <p:custDataLst>
              <p:tags r:id="rId140"/>
            </p:custDataLst>
          </p:nvPr>
        </p:nvSpPr>
        <p:spPr>
          <a:xfrm>
            <a:off x="7236755" y="1300394"/>
            <a:ext cx="8382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Arial"/>
              </a:rPr>
              <a:t>Dec 24 - Jan 4</a:t>
            </a:r>
            <a:endParaRPr lang="en-GB" sz="1000" spc="-4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OTLSHAPE_T_620dbe48f4284b7ab23c82128ace3e8e_Title"/>
          <p:cNvSpPr txBox="1"/>
          <p:nvPr>
            <p:custDataLst>
              <p:tags r:id="rId141"/>
            </p:custDataLst>
          </p:nvPr>
        </p:nvSpPr>
        <p:spPr>
          <a:xfrm>
            <a:off x="6186708" y="1307697"/>
            <a:ext cx="7493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b="1" spc="-1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Break-C</a:t>
            </a:r>
          </a:p>
        </p:txBody>
      </p:sp>
      <p:sp>
        <p:nvSpPr>
          <p:cNvPr id="119" name="OTLSHAPE_T_06dce677117b4b7ab33c47b6352428d0_Duration" hidden="1"/>
          <p:cNvSpPr txBox="1"/>
          <p:nvPr>
            <p:custDataLst>
              <p:tags r:id="rId142"/>
            </p:custDataLst>
          </p:nvPr>
        </p:nvSpPr>
        <p:spPr>
          <a:xfrm>
            <a:off x="12700" y="-381804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/>
              </a:rPr>
              <a:t>30 days</a:t>
            </a:r>
          </a:p>
        </p:txBody>
      </p:sp>
      <p:sp>
        <p:nvSpPr>
          <p:cNvPr id="120" name="OTLSHAPE_T_06dce677117b4b7ab33c47b6352428d0_TextPercentage" hidden="1"/>
          <p:cNvSpPr txBox="1"/>
          <p:nvPr>
            <p:custDataLst>
              <p:tags r:id="rId143"/>
            </p:custDataLst>
          </p:nvPr>
        </p:nvSpPr>
        <p:spPr>
          <a:xfrm>
            <a:off x="12700" y="-464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lt2"/>
              </a:solidFill>
              <a:latin typeface="Calibri"/>
            </a:endParaRPr>
          </a:p>
        </p:txBody>
      </p:sp>
      <p:sp>
        <p:nvSpPr>
          <p:cNvPr id="121" name="OTLSHAPE_T_06dce677117b4b7ab33c47b6352428d0_StartDate" hidden="1"/>
          <p:cNvSpPr txBox="1"/>
          <p:nvPr>
            <p:custDataLst>
              <p:tags r:id="rId144"/>
            </p:custDataLst>
          </p:nvPr>
        </p:nvSpPr>
        <p:spPr>
          <a:xfrm>
            <a:off x="6728293" y="28412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6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TLSHAPE_T_06dce677117b4b7ab33c47b6352428d0_EndDate" hidden="1"/>
          <p:cNvSpPr txBox="1"/>
          <p:nvPr>
            <p:custDataLst>
              <p:tags r:id="rId145"/>
            </p:custDataLst>
          </p:nvPr>
        </p:nvSpPr>
        <p:spPr>
          <a:xfrm>
            <a:off x="7825243" y="28412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8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TLSHAPE_T_06dce677117b4b7ab33c47b6352428d0_JoinedDate"/>
          <p:cNvSpPr txBox="1"/>
          <p:nvPr>
            <p:custDataLst>
              <p:tags r:id="rId146"/>
            </p:custDataLst>
          </p:nvPr>
        </p:nvSpPr>
        <p:spPr>
          <a:xfrm>
            <a:off x="6316440" y="1491847"/>
            <a:ext cx="8255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2">
                <a:solidFill>
                  <a:srgbClr val="FF0000"/>
                </a:solidFill>
                <a:latin typeface="Arial"/>
              </a:rPr>
              <a:t>Jan 5 - Feb 15</a:t>
            </a:r>
          </a:p>
        </p:txBody>
      </p:sp>
      <p:sp>
        <p:nvSpPr>
          <p:cNvPr id="124" name="OTLSHAPE_T_06dce677117b4b7ab33c47b6352428d0_Title"/>
          <p:cNvSpPr txBox="1"/>
          <p:nvPr>
            <p:custDataLst>
              <p:tags r:id="rId147"/>
            </p:custDataLst>
          </p:nvPr>
        </p:nvSpPr>
        <p:spPr>
          <a:xfrm>
            <a:off x="127000" y="1484544"/>
            <a:ext cx="5715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 dirty="0">
                <a:solidFill>
                  <a:srgbClr val="EA16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Level-4  </a:t>
            </a:r>
          </a:p>
        </p:txBody>
      </p:sp>
      <p:sp>
        <p:nvSpPr>
          <p:cNvPr id="135" name="OTLSHAPE_T_e5d07ea2b0f54e5cb94b62aec323e59a_Duration" hidden="1"/>
          <p:cNvSpPr txBox="1"/>
          <p:nvPr>
            <p:custDataLst>
              <p:tags r:id="rId148"/>
            </p:custDataLst>
          </p:nvPr>
        </p:nvSpPr>
        <p:spPr>
          <a:xfrm>
            <a:off x="12700" y="-36498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/>
              </a:rPr>
              <a:t>10 days</a:t>
            </a:r>
          </a:p>
        </p:txBody>
      </p:sp>
      <p:sp>
        <p:nvSpPr>
          <p:cNvPr id="136" name="OTLSHAPE_T_e5d07ea2b0f54e5cb94b62aec323e59a_TextPercentage" hidden="1"/>
          <p:cNvSpPr txBox="1"/>
          <p:nvPr>
            <p:custDataLst>
              <p:tags r:id="rId149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lt2"/>
              </a:solidFill>
              <a:latin typeface="Calibri"/>
            </a:endParaRPr>
          </a:p>
        </p:txBody>
      </p:sp>
      <p:sp>
        <p:nvSpPr>
          <p:cNvPr id="137" name="OTLSHAPE_T_e5d07ea2b0f54e5cb94b62aec323e59a_StartDate" hidden="1"/>
          <p:cNvSpPr txBox="1"/>
          <p:nvPr>
            <p:custDataLst>
              <p:tags r:id="rId150"/>
            </p:custDataLst>
          </p:nvPr>
        </p:nvSpPr>
        <p:spPr>
          <a:xfrm>
            <a:off x="7463213" y="325083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 b="1" spc="-8">
              <a:solidFill>
                <a:srgbClr val="1AA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TLSHAPE_T_e5d07ea2b0f54e5cb94b62aec323e59a_EndDate" hidden="1"/>
          <p:cNvSpPr txBox="1"/>
          <p:nvPr>
            <p:custDataLst>
              <p:tags r:id="rId151"/>
            </p:custDataLst>
          </p:nvPr>
        </p:nvSpPr>
        <p:spPr>
          <a:xfrm>
            <a:off x="8125600" y="325083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 b="1" spc="-4">
              <a:solidFill>
                <a:srgbClr val="1AA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TLSHAPE_T_e5d07ea2b0f54e5cb94b62aec323e59a_JoinedDate"/>
          <p:cNvSpPr txBox="1"/>
          <p:nvPr>
            <p:custDataLst>
              <p:tags r:id="rId152"/>
            </p:custDataLst>
          </p:nvPr>
        </p:nvSpPr>
        <p:spPr>
          <a:xfrm>
            <a:off x="8203898" y="1683299"/>
            <a:ext cx="83820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4">
                <a:solidFill>
                  <a:srgbClr val="1AAA42"/>
                </a:solidFill>
                <a:latin typeface="Arial"/>
              </a:rPr>
              <a:t>Feb 16 - Mar 1</a:t>
            </a:r>
            <a:endParaRPr lang="en-GB" sz="1000" b="1" spc="-4" dirty="0">
              <a:solidFill>
                <a:srgbClr val="1AAA42"/>
              </a:solidFill>
              <a:latin typeface="Arial"/>
            </a:endParaRPr>
          </a:p>
        </p:txBody>
      </p:sp>
      <p:sp>
        <p:nvSpPr>
          <p:cNvPr id="140" name="OTLSHAPE_T_e5d07ea2b0f54e5cb94b62aec323e59a_Title"/>
          <p:cNvSpPr txBox="1"/>
          <p:nvPr>
            <p:custDataLst>
              <p:tags r:id="rId153"/>
            </p:custDataLst>
          </p:nvPr>
        </p:nvSpPr>
        <p:spPr>
          <a:xfrm>
            <a:off x="6850408" y="1690602"/>
            <a:ext cx="10160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b="1" spc="-4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 Sessions</a:t>
            </a:r>
          </a:p>
        </p:txBody>
      </p:sp>
      <p:sp>
        <p:nvSpPr>
          <p:cNvPr id="16" name="OTLSHAPE_T_b8291b0ec7604400ac51d0c04d327dc8_Duration" hidden="1"/>
          <p:cNvSpPr txBox="1"/>
          <p:nvPr>
            <p:custDataLst>
              <p:tags r:id="rId154"/>
            </p:custDataLst>
          </p:nvPr>
        </p:nvSpPr>
        <p:spPr>
          <a:xfrm>
            <a:off x="12700" y="-233521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/>
              </a:rPr>
              <a:t>1 day</a:t>
            </a:r>
          </a:p>
        </p:txBody>
      </p:sp>
      <p:sp>
        <p:nvSpPr>
          <p:cNvPr id="17" name="OTLSHAPE_T_b8291b0ec7604400ac51d0c04d327dc8_StartDate" hidden="1"/>
          <p:cNvSpPr txBox="1"/>
          <p:nvPr>
            <p:custDataLst>
              <p:tags r:id="rId1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0" name="OTLSHAPE_T_b8291b0ec7604400ac51d0c04d327dc8_EndDate" hidden="1"/>
          <p:cNvSpPr txBox="1"/>
          <p:nvPr>
            <p:custDataLst>
              <p:tags r:id="rId1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1" name="OTLSHAPE_T_b8291b0ec7604400ac51d0c04d327dc8_Title"/>
          <p:cNvSpPr txBox="1"/>
          <p:nvPr>
            <p:custDataLst>
              <p:tags r:id="rId157"/>
            </p:custDataLst>
          </p:nvPr>
        </p:nvSpPr>
        <p:spPr>
          <a:xfrm>
            <a:off x="7387963" y="1875196"/>
            <a:ext cx="736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900" b="1" spc="-10">
                <a:solidFill>
                  <a:schemeClr val="dk1"/>
                </a:solidFill>
                <a:latin typeface="Calibri"/>
              </a:rPr>
              <a:t>Calibration Test</a:t>
            </a:r>
          </a:p>
        </p:txBody>
      </p:sp>
      <p:sp>
        <p:nvSpPr>
          <p:cNvPr id="22" name="OTLSHAPE_T_b8291b0ec7604400ac51d0c04d327dc8_JoinedDate"/>
          <p:cNvSpPr txBox="1"/>
          <p:nvPr>
            <p:custDataLst>
              <p:tags r:id="rId158"/>
            </p:custDataLst>
          </p:nvPr>
        </p:nvSpPr>
        <p:spPr>
          <a:xfrm>
            <a:off x="8272979" y="1867449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rgbClr val="44546A"/>
                </a:solidFill>
                <a:latin typeface="Calibri"/>
              </a:rPr>
              <a:t>Mar 2 - Mar 5</a:t>
            </a:r>
          </a:p>
        </p:txBody>
      </p:sp>
      <p:sp>
        <p:nvSpPr>
          <p:cNvPr id="23" name="OTLSHAPE_T_b8291b0ec7604400ac51d0c04d327dc8_TextPercentage" hidden="1"/>
          <p:cNvSpPr txBox="1"/>
          <p:nvPr>
            <p:custDataLst>
              <p:tags r:id="rId1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lt2"/>
              </a:solidFill>
              <a:latin typeface="Calibri"/>
            </a:endParaRPr>
          </a:p>
        </p:txBody>
      </p:sp>
      <p:sp>
        <p:nvSpPr>
          <p:cNvPr id="1018" name="OTLSHAPE_M_11c6d8e377f1413088ddafb24cb5a0f2_Shape"/>
          <p:cNvSpPr/>
          <p:nvPr>
            <p:custDataLst>
              <p:tags r:id="rId160"/>
            </p:custDataLst>
          </p:nvPr>
        </p:nvSpPr>
        <p:spPr>
          <a:xfrm>
            <a:off x="2270483" y="2539364"/>
            <a:ext cx="228600" cy="254000"/>
          </a:xfrm>
          <a:prstGeom prst="chevron">
            <a:avLst>
              <a:gd name="adj" fmla="val 30000"/>
            </a:avLst>
          </a:prstGeom>
          <a:solidFill>
            <a:srgbClr val="B20E12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OTLSHAPE_M_11c6d8e377f1413088ddafb24cb5a0f2_Title"/>
          <p:cNvSpPr txBox="1"/>
          <p:nvPr>
            <p:custDataLst>
              <p:tags r:id="rId161"/>
            </p:custDataLst>
          </p:nvPr>
        </p:nvSpPr>
        <p:spPr>
          <a:xfrm>
            <a:off x="1647823" y="2225674"/>
            <a:ext cx="14859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b="1" spc="-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Commencement of classes</a:t>
            </a:r>
          </a:p>
        </p:txBody>
      </p:sp>
      <p:sp>
        <p:nvSpPr>
          <p:cNvPr id="19" name="OTLSHAPE_M_11c6d8e377f1413088ddafb24cb5a0f2_Date"/>
          <p:cNvSpPr txBox="1"/>
          <p:nvPr>
            <p:custDataLst>
              <p:tags r:id="rId162"/>
            </p:custDataLst>
          </p:nvPr>
        </p:nvSpPr>
        <p:spPr>
          <a:xfrm>
            <a:off x="2238690" y="2382519"/>
            <a:ext cx="30480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900" b="1" spc="-1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 1</a:t>
            </a:r>
            <a:endParaRPr lang="en-GB" sz="900" b="1" spc="-1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1" name="Flowchart: Punched Tape 1060"/>
          <p:cNvSpPr/>
          <p:nvPr/>
        </p:nvSpPr>
        <p:spPr>
          <a:xfrm>
            <a:off x="6797577" y="116632"/>
            <a:ext cx="2127955" cy="92699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2" name="TextBox 1061"/>
          <p:cNvSpPr txBox="1"/>
          <p:nvPr/>
        </p:nvSpPr>
        <p:spPr>
          <a:xfrm>
            <a:off x="6878889" y="256961"/>
            <a:ext cx="194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: 2022-23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8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36512" y="-11759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ANALYSIS</a:t>
            </a:r>
            <a:endParaRPr lang="en-GB" sz="36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17476740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42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EF4928-B45D-4B82-BE47-801FCEA4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5272507" cy="216024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151243C0-1B23-4A6C-BF47-1F742E616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03213"/>
              </p:ext>
            </p:extLst>
          </p:nvPr>
        </p:nvGraphicFramePr>
        <p:xfrm>
          <a:off x="5364088" y="1032638"/>
          <a:ext cx="362406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72">
                  <a:extLst>
                    <a:ext uri="{9D8B030D-6E8A-4147-A177-3AD203B41FA5}">
                      <a16:colId xmlns:a16="http://schemas.microsoft.com/office/drawing/2014/main" xmlns="" val="2112316507"/>
                    </a:ext>
                  </a:extLst>
                </a:gridCol>
                <a:gridCol w="3096292">
                  <a:extLst>
                    <a:ext uri="{9D8B030D-6E8A-4147-A177-3AD203B41FA5}">
                      <a16:colId xmlns:a16="http://schemas.microsoft.com/office/drawing/2014/main" xmlns="" val="3877210688"/>
                    </a:ext>
                  </a:extLst>
                </a:gridCol>
              </a:tblGrid>
              <a:tr h="306034"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Class - VIII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030763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Chapters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6971139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Rational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889717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Linear Equations in one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968581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Understanding quadrilaterals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699416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Practical Geometry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279327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Data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207799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Squares,Cubes</a:t>
                      </a:r>
                      <a:r>
                        <a:rPr lang="en-IN" sz="1600" dirty="0"/>
                        <a:t>, Cube roots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15869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VII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Algebraic expression &amp; Identities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09334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VIII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Mensuration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382147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Direct &amp; Inverse Proportions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52012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Factorisation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99282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CDF73A3-8834-4696-91C5-A809FA960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4555"/>
              </p:ext>
            </p:extLst>
          </p:nvPr>
        </p:nvGraphicFramePr>
        <p:xfrm>
          <a:off x="521803" y="3363033"/>
          <a:ext cx="4228899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5854">
                  <a:extLst>
                    <a:ext uri="{9D8B030D-6E8A-4147-A177-3AD203B41FA5}">
                      <a16:colId xmlns:a16="http://schemas.microsoft.com/office/drawing/2014/main" xmlns="" val="2112316507"/>
                    </a:ext>
                  </a:extLst>
                </a:gridCol>
                <a:gridCol w="3613045">
                  <a:extLst>
                    <a:ext uri="{9D8B030D-6E8A-4147-A177-3AD203B41FA5}">
                      <a16:colId xmlns:a16="http://schemas.microsoft.com/office/drawing/2014/main" xmlns="" val="3877210688"/>
                    </a:ext>
                  </a:extLst>
                </a:gridCol>
              </a:tblGrid>
              <a:tr h="182187">
                <a:tc gridSpan="2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Class - VII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0307633"/>
                  </a:ext>
                </a:extLst>
              </a:tr>
              <a:tr h="1821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Chapters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69711393"/>
                  </a:ext>
                </a:extLst>
              </a:tr>
              <a:tr h="1821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Fractions &amp; Decimals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8897175"/>
                  </a:ext>
                </a:extLst>
              </a:tr>
              <a:tr h="1821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Simple Equations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9685814"/>
                  </a:ext>
                </a:extLst>
              </a:tr>
              <a:tr h="1821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Data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6994165"/>
                  </a:ext>
                </a:extLst>
              </a:tr>
              <a:tr h="1821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Triangle &amp;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2793276"/>
                  </a:ext>
                </a:extLst>
              </a:tr>
              <a:tr h="1821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Congruence of Triangles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2077992"/>
                  </a:ext>
                </a:extLst>
              </a:tr>
              <a:tr h="1821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Comparing quantities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158691"/>
                  </a:ext>
                </a:extLst>
              </a:tr>
              <a:tr h="1821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VII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Practical Geometry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093342"/>
                  </a:ext>
                </a:extLst>
              </a:tr>
              <a:tr h="1821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VIII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Perimeter &amp;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3821475"/>
                  </a:ext>
                </a:extLst>
              </a:tr>
              <a:tr h="1821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Algebraic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520123"/>
                  </a:ext>
                </a:extLst>
              </a:tr>
              <a:tr h="1821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Exponents &amp; 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992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743E8A-BC70-473F-8397-BB3E41683C80}"/>
              </a:ext>
            </a:extLst>
          </p:cNvPr>
          <p:cNvSpPr txBox="1"/>
          <p:nvPr/>
        </p:nvSpPr>
        <p:spPr>
          <a:xfrm>
            <a:off x="827584" y="1052736"/>
            <a:ext cx="7488832" cy="5586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</a:rPr>
              <a:t>Class 6 – Mathematics - Syllabus Mathematics</a:t>
            </a:r>
          </a:p>
          <a:p>
            <a:r>
              <a:rPr lang="en-US" sz="1050" dirty="0"/>
              <a:t>Chapter 1: Knowing our Numbers • Comparing Numbers </a:t>
            </a:r>
          </a:p>
          <a:p>
            <a:endParaRPr lang="en-US" sz="1050" dirty="0"/>
          </a:p>
          <a:p>
            <a:r>
              <a:rPr lang="en-US" sz="1050" dirty="0"/>
              <a:t>Chapter 2: Whole Numbers • Whole Numbers • The Number Line • Properties of Whole Numbers • Patterns in Whole Numbers </a:t>
            </a:r>
          </a:p>
          <a:p>
            <a:endParaRPr lang="en-US" sz="1050" dirty="0"/>
          </a:p>
          <a:p>
            <a:r>
              <a:rPr lang="en-US" sz="1050" dirty="0"/>
              <a:t>Chapter 3: Playing with Numbers • Factors and Multiples • Prime and Composite Numbers • Tests for Divisibility of Numbers • Common Factors and Common Multiples • Some More Divisibility Rules • Prime </a:t>
            </a:r>
            <a:r>
              <a:rPr lang="en-US" sz="1050" dirty="0" err="1"/>
              <a:t>Factorisation</a:t>
            </a:r>
            <a:r>
              <a:rPr lang="en-US" sz="1050" dirty="0"/>
              <a:t> • Highest Common Factor • Lowest Common Multiple • Some Problems on HCF and LCM </a:t>
            </a:r>
          </a:p>
          <a:p>
            <a:endParaRPr lang="en-US" sz="1050" dirty="0"/>
          </a:p>
          <a:p>
            <a:r>
              <a:rPr lang="en-US" sz="1050" dirty="0"/>
              <a:t>Chapter 4: Basic Geometrical Ideas • Points • A Line Segment • A Line • Intersecting Lines • Parallel Lines • Ray • Curves • Polygons • Angles • Triangles • Quadrilaterals • Circles </a:t>
            </a:r>
          </a:p>
          <a:p>
            <a:endParaRPr lang="en-US" sz="1050" dirty="0"/>
          </a:p>
          <a:p>
            <a:r>
              <a:rPr lang="en-US" sz="1050" dirty="0"/>
              <a:t>Chapter 5: Understanding Elementary Shapes • Measuring Line Segments • Angles – ‘Right’ and ‘Straight’ • Angles – ‘Acute’, ‘Obtuse’ and ‘Reflex’ • Measuring Angles • Perpendicular Lines • Classification of Triangles • Quadrilaterals • Polygons • Three Dimensional Shapes </a:t>
            </a:r>
          </a:p>
          <a:p>
            <a:endParaRPr lang="en-US" sz="1050" dirty="0"/>
          </a:p>
          <a:p>
            <a:r>
              <a:rPr lang="en-US" sz="1050" dirty="0"/>
              <a:t>Chapter 6: Integers • Integers • Addition of Integers • Subtraction of Integers with the help of a Number Line </a:t>
            </a:r>
          </a:p>
          <a:p>
            <a:endParaRPr lang="en-US" sz="1050" dirty="0"/>
          </a:p>
          <a:p>
            <a:r>
              <a:rPr lang="en-US" sz="1050" dirty="0"/>
              <a:t>Chapter 7: Fractions • A Fraction • Fraction on the Number Line • Proper Fractions • Improper and Mixed Fractions • Equivalent Fractions • Simplest Form of a Fraction • Like Fractions • Comparing Fractions • Addition and Subtraction of Fractions </a:t>
            </a:r>
          </a:p>
          <a:p>
            <a:endParaRPr lang="en-US" sz="1050" dirty="0"/>
          </a:p>
          <a:p>
            <a:r>
              <a:rPr lang="en-US" sz="1050" dirty="0"/>
              <a:t>Chapter 8: Decimals • Tenths • Hundredths • Comparing Decimals • Using Decimals • Addition of Numbers with Decimals • Subtraction of Decimals </a:t>
            </a:r>
          </a:p>
          <a:p>
            <a:endParaRPr lang="en-US" sz="1050" dirty="0"/>
          </a:p>
          <a:p>
            <a:r>
              <a:rPr lang="en-US" sz="1050" dirty="0"/>
              <a:t>Chapter 9: Data Handling • Recording Data • </a:t>
            </a:r>
            <a:r>
              <a:rPr lang="en-US" sz="1050" dirty="0" err="1"/>
              <a:t>Organisation</a:t>
            </a:r>
            <a:r>
              <a:rPr lang="en-US" sz="1050" dirty="0"/>
              <a:t> of Data • Pictograph • Interpretation of a Pictograph • Drawing a Pictograph • A Bar Graph </a:t>
            </a:r>
          </a:p>
          <a:p>
            <a:endParaRPr lang="en-US" sz="1050" dirty="0"/>
          </a:p>
          <a:p>
            <a:r>
              <a:rPr lang="en-US" sz="1050" dirty="0"/>
              <a:t>Chapter 10: Mensuration • Perimeter • Area </a:t>
            </a:r>
          </a:p>
          <a:p>
            <a:r>
              <a:rPr lang="en-US" sz="1050" dirty="0"/>
              <a:t>Chapter 11: Algebra • Matchstick Patterns • The Idea of a Variable • More Matchstick Patterns • More Examples of Variables • Use of Variables in Common Rules • Expressions with Variables • Using Expressions Practically • What is an Equation? • Solution of an Equation </a:t>
            </a:r>
          </a:p>
          <a:p>
            <a:endParaRPr lang="en-US" sz="1050" dirty="0"/>
          </a:p>
          <a:p>
            <a:r>
              <a:rPr lang="en-US" sz="1050" dirty="0"/>
              <a:t>Chapter 12: Ratio and Proportion • Ratio • Proportion • Unitary Method </a:t>
            </a:r>
          </a:p>
          <a:p>
            <a:r>
              <a:rPr lang="en-US" sz="1050" dirty="0"/>
              <a:t>Chapter 13: Symmetry 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5101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FORMUALE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68EE4B-FBEE-4911-9B5A-DF7D921E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7" y="1088465"/>
            <a:ext cx="3604817" cy="1705814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24133CC-7FD9-4DCB-B04E-87830027A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4088" y="2996952"/>
            <a:ext cx="3604816" cy="36729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02EC401-DACE-41A6-989A-20EB441D97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528" y="1229533"/>
            <a:ext cx="4176464" cy="532196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566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10sIl9taWxlc3RvbmVzIjpbeyIkaWQiOiI1IiwiSWQiOiI1ZDA3YTE1OC0wYjJkLTQyYzAtYjBiNy1mNWMyZDI4NThmNTAiLCJJbmRleCI6MCwiR3JvdXBJZCI6bnVsbCwiVGl0bGUiOiJSZWdpc3RyYXRpb25zIFdpbmRvdyIsIkRhdGVUaW1lIjoiMjAyMi0wMi0xNVQyMzo1OTowMFoiLCJQZXJjZW50YWdlQ29tcGxldGUiOm51bGwsIk5vdGUiOm51bGwsIlN0eWxlIjp7IiRpZCI6IjYiLCJUaXRsZVBvc2l0aW9uIjoiUmlnaHQiLCJEYXRlUG9zaXRpb24iOiJCZWxvdyIsIlNoYXBlVHlwZSI6MCwiU2hhcGVTaXplIjoxLCJTaGFwZVN0eWxlIjp7IiRpZCI6IjciLCJNYXJnaW4iOnsiJGlkIjoiOCIsIlRvcCI6MC4wLCJMZWZ0IjowLjAsIlJpZ2h0IjowLjAsIkJvdHRvbSI6MC4wfSwiUGFkZGluZyI6eyIkaWQiOiI5IiwiVG9wIjowLjAsIkxlZnQiOjAuMCwiUmlnaHQiOjAuMCwiQm90dG9tIjowLjB9LCJCYWNrZ3JvdW5kIjp7IiRpZCI6IjEwIiwiQ29sb3IiOnsiJGlkIjoiMTEiLCJBIjoyNTUsIlIiOjI1NSwiRyI6MTkyLCJCIjowfX0sIklzVmlzaWJsZSI6dHJ1ZSwiV2lkdGgiOjE4LjAsIkhlaWdodCI6MjAuMCwiQm9yZGVyU3R5bGUiOnsiJGlkIjoiMTIiLCJMaW5lQ29sb3IiOnsiJGlkIjoiMTMiLCIkdHlwZSI6Ik5MUkUuQ29tbW9uLkRvbS5Tb2xpZENvbG9yQnJ1c2gsIE5MUkUuQ29tbW9uIiwiQ29sb3IiOnsiJGlkIjoiMTQiLCJBIjoyNTUsIlIiOjI1NSwiRyI6MCwiQiI6MH19LCJMaW5lV2VpZ2h0IjowLjAsIkxpbmVUeXBlIjowLCJQYXJlbnRTdHlsZSI6bnVsbH0sIlBhcmVudFN0eWxlIjpudWxsfSwiVGl0bGVTdHlsZSI6eyIkaWQiOiIxNSIsIkZvbnRTZXR0aW5ncyI6eyIkaWQiOiIxNiIsIkZvbnRTaXplIjo5LCJGb250TmFtZSI6IkFyaWFsIiwiSXNCb2xkIjp0cnVlLCJJc0l0YWxpYyI6ZmFsc2UsIklzVW5kZXJsaW5lZCI6ZmFsc2UsIlBhcmVudFN0eWxlIjpudWxsfSwiQXV0b1NpemUiOjAsIkZvcmVncm91bmQiOnsiJGlkIjoiMTciLCJDb2xvciI6eyIkaWQiOiIxO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SIsIlRvcCI6MC4wLCJMZWZ0IjowLjAsIlJpZ2h0IjowLjAsIkJvdHRvbSI6MC4wfSwiUGFkZGluZyI6eyIkaWQiOiIyMCIsIlRvcCI6MC4wLCJMZWZ0IjowLjAsIlJpZ2h0IjowLjAsIkJvdHRvbSI6MC4wfSwiQmFja2dyb3VuZCI6eyIkaWQiOiIyMSIsIkNvbG9yIjp7IiRpZCI6IjIyIiwiQSI6ODksIlIiOjAsIkciOjAsIkIiOjB9fSwiSXNWaXNpYmxlIjp0cnVlLCJXaWR0aCI6MC4wLCJIZWlnaHQiOjAuMCwiQm9yZGVyU3R5bGUiOm51bGwsIlBhcmVudFN0eWxlIjpudWxsfSwiRGF0ZVN0eWxlIjp7IiRpZCI6IjIzIiwiRm9udFNldHRpbmdzIjp7IiRpZCI6IjI0IiwiRm9udFNpemUiOjksIkZvbnROYW1lIjoiQXJpYWwiLCJJc0JvbGQiOnRydWUsIklzSXRhbGljIjpmYWxzZSwiSXNVbmRlcmxpbmVkIjpmYWxzZSwiUGFyZW50U3R5bGUiOm51bGx9LCJBdXRvU2l6ZSI6MiwiRm9yZWdyb3VuZCI6eyIkaWQiOiIyNSIsIkNvbG9yIjp7IiRpZCI6IjI2IiwiQSI6MjU1LCJSIjowLCJHIjozMiwiQiI6OTZ9fSwiTWF4V2lkdGgiOjMzLjYyNzU1OTY2MTg2NTIzNCwiTWF4SGVpZ2h0IjoiSW5maW5pdHkiLCJTbWFydEZvcmVncm91bmRJc0FjdGl2ZSI6ZmFsc2UsIkhvcml6b250YWxBbGlnbm1lbnQiOjAsIlZlcnRpY2FsQWxpZ25tZW50IjowLCJTbWFydEZvcmVncm91bmQiOm51bGwsIkJhY2tncm91bmRGaWxsVHlwZSI6MCwiTWFyZ2luIjp7IiRpZCI6IjI3IiwiVG9wIjowLjAsIkxlZnQiOjAuMCwiUmlnaHQiOjAuMCwiQm90dG9tIjowLjB9LCJQYWRkaW5nIjp7IiRpZCI6IjI4IiwiVG9wIjowLjAsIkxlZnQiOjAuMCwiUmlnaHQiOjAuMCwiQm90dG9tIjowLjB9LCJCYWNrZ3JvdW5kIjp7IiRpZCI6IjI5IiwiQ29sb3IiOnsiJGlkIjoiMzAiLCJBIjo4OSwiUiI6MCwiRyI6MCwiQiI6MH19LCJJc1Zpc2libGUiOnRydWUsIldpZHRoIjowLjAsIkhlaWdodCI6MC4wLCJCb3JkZXJTdHlsZSI6bnVsbCwiUGFyZW50U3R5bGUiOm51bGx9LCJEYXRlRm9ybWF0Ijp7IiRpZCI6I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yIiwiRm9ybWF0IjowLCJJc1Zpc2libGUiOmZhbHNlLCJMYXN0S25vd25WaXNpYmlsaXR5U3RhdGUiOmZhbHNlfSwiSXNWaXNpYmxlIjp0cnVlLCJQYXJlbnRTdHlsZSI6bnVsbH0sIkh5cGVybGluayI6bnVsbCwiSW1wb3J0SWQiOm51bGx9XSwiSWQiOiIwMDAwMDAwMC0wMDAwLTAwMDAtMDAwMC0wMDAwMDAwMDAwMDAiLCJJc1NpbmdsZUl0ZW1Sb3ciOnRydWV9LHsiJGlkIjoiMzMiLCJfdGFza3MiOltdLCJfbWlsZXN0b25lcyI6W3siJGlkIjoiMzQiLCJJZCI6IjA5N2Y4YWVhLTViNWYtNGViNy04MDBjLTRhMmExNjVmMTIzMSIsIkluZGV4IjoxLCJHcm91cElkIjpudWxsLCJUaXRsZSI6Ik9yaWVudGF0aW9uIFNlc3Npb24iLCJEYXRlVGltZSI6IjIwMjItMDMtMjdUMjM6NTk6MDBaIiwiUGVyY2VudGFnZUNvbXBsZXRlIjpudWxsLCJOb3RlIjpudWxsLCJTdHlsZSI6eyIkaWQiOiIzNSIsIlRpdGxlUG9zaXRpb24iOiJSaWdodCIsIkRhdGVQb3NpdGlvbiI6IkJlbG93IiwiU2hhcGVUeXBlIjowLCJTaGFwZVNpemUiOjEsIlNoYXBlU3R5bGUiOnsiJGlkIjoiMzYiLCJNYXJnaW4iOnsiJHJlZiI6IjgifSwiUGFkZGluZyI6eyIkcmVmIjoiOSJ9LCJCYWNrZ3JvdW5kIjp7IiRpZCI6IjM3IiwiQ29sb3IiOnsiJGlkIjoiMzgiLCJBIjoyNTUsIlIiOjI1NSwiRyI6MTkyLCJCIjowfX0sIklzVmlzaWJsZSI6dHJ1ZSwiV2lkdGgiOjE4LjAsIkhlaWdodCI6MjAuMCwiQm9yZGVyU3R5bGUiOnsiJGlkIjoiMzkiLCJMaW5lQ29sb3IiOnsiJGlkIjoiNDAiLCIkdHlwZSI6Ik5MUkUuQ29tbW9uLkRvbS5Tb2xpZENvbG9yQnJ1c2gsIE5MUkUuQ29tbW9uIiwiQ29sb3IiOnsiJGlkIjoiNDEiLCJBIjoyNTUsIlIiOjI1NSwiRyI6MCwiQiI6MH19LCJMaW5lV2VpZ2h0IjowLjAsIkxpbmVUeXBlIjowLCJQYXJlbnRTdHlsZSI6bnVsbH0sIlBhcmVudFN0eWxlIjpudWxsfSwiVGl0bGVTdHlsZSI6eyIkaWQiOiI0MiIsIkZvbnRTZXR0aW5ncyI6eyIkaWQiOiI0MyIsIkZvbnRTaXplIjo5LCJGb250TmFtZSI6IkFyaWFsIiwiSXNCb2xkIjp0cnVlLCJJc0l0YWxpYyI6ZmFsc2UsIklzVW5kZXJsaW5lZCI6ZmFsc2UsIlBhcmVudFN0eWxlIjpudWxsfSwiQXV0b1NpemUiOjAsIkZvcmVncm91bmQiOnsiJGlkIjoiNDQiLCJDb2xvciI6eyIkaWQiOiI0N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kifSwiUGFkZGluZyI6eyIkcmVmIjoiMjAifSwiQmFja2dyb3VuZCI6eyIkaWQiOiI0NiIsIkNvbG9yIjp7IiRpZCI6IjQ3IiwiQSI6ODksIlIiOjAsIkciOjAsIkIiOjB9fSwiSXNWaXNpYmxlIjp0cnVlLCJXaWR0aCI6MC4wLCJIZWlnaHQiOjAuMCwiQm9yZGVyU3R5bGUiOm51bGwsIlBhcmVudFN0eWxlIjpudWxsfSwiRGF0ZVN0eWxlIjp7IiRpZCI6IjQ4IiwiRm9udFNldHRpbmdzIjp7IiRpZCI6IjQ5IiwiRm9udFNpemUiOjksIkZvbnROYW1lIjoiQXJpYWwiLCJJc0JvbGQiOnRydWUsIklzSXRhbGljIjpmYWxzZSwiSXNVbmRlcmxpbmVkIjpmYWxzZSwiUGFyZW50U3R5bGUiOm51bGx9LCJBdXRvU2l6ZSI6MiwiRm9yZWdyb3VuZCI6eyIkaWQiOiI1MCIsIkNvbG9yIjp7IiRpZCI6IjUxIiwiQSI6MjU1LCJSIjowLCJHIjozMiwiQiI6OTZ9fSwiTWF4V2lkdGgiOjM1LjY0NzQ4MDAxMDk4NjMyOCwiTWF4SGVpZ2h0IjoiSW5maW5pdHkiLCJTbWFydEZvcmVncm91bmRJc0FjdGl2ZSI6ZmFsc2UsIkhvcml6b250YWxBbGlnbm1lbnQiOjAsIlZlcnRpY2FsQWxpZ25tZW50IjowLCJTbWFydEZvcmVncm91bmQiOm51bGwsIkJhY2tncm91bmRGaWxsVHlwZSI6MCwiTWFyZ2luIjp7IiRyZWYiOiIyNyJ9LCJQYWRkaW5nIjp7IiRyZWYiOiIyOCJ9LCJCYWNrZ3JvdW5kIjp7IiRpZCI6IjUyIiwiQ29sb3IiOnsiJGlkIjoiNTMiLCJBIjo4OSwiUiI6MCwiRyI6MCwiQiI6MH19LCJJc1Zpc2libGUiOnRydWUsIldpZHRoIjowLjAsIkhlaWdodCI6MC4wLCJCb3JkZXJTdHlsZSI6bnVsbCwiUGFyZW50U3R5bGUiOm51bGx9LCJEYXRlRm9ybWF0Ijp7IiRpZCI6Ij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1IiwiRm9ybWF0IjowLCJJc1Zpc2libGUiOmZhbHNlLCJMYXN0S25vd25WaXNpYmlsaXR5U3RhdGUiOmZhbHNlfSwiSXNWaXNpYmxlIjp0cnVlLCJQYXJlbnRTdHlsZSI6bnVsbH0sIkh5cGVybGluayI6bnVsbCwiSW1wb3J0SWQiOm51bGx9XSwiSWQiOiIwMDAwMDAwMC0wMDAwLTAwMDAtMDAwMC0wMDAwMDAwMDAwMDAiLCJJc1NpbmdsZUl0ZW1Sb3ciOnRydWV9LHsiJGlkIjoiNTYiLCJfdGFza3MiOltdLCJfbWlsZXN0b25lcyI6W3siJGlkIjoiNTciLCJJZCI6Ijc1MWZhNDcyLWJkZjctNGQ1Mi1iNzk4LWRlZWRiNTA3OTBiNCIsIkluZGV4IjoyLCJHcm91cElkIjpudWxsLCJUaXRsZSI6Ilplcm8gVGVzdCBmb3IgRm91bmRhdGlvbiIsIkRhdGVUaW1lIjoiMjAyMi0wMy0zMFQyMzo1OTowMFoiLCJQZXJjZW50YWdlQ29tcGxldGUiOm51bGwsIk5vdGUiOm51bGwsIlN0eWxlIjp7IiRpZCI6IjU4IiwiVGl0bGVQb3NpdGlvbiI6IlJpZ2h0IiwiRGF0ZVBvc2l0aW9uIjoiTGVmdCIsIlNoYXBlVHlwZSI6MCwiU2hhcGVTaXplIjoxLCJTaGFwZVN0eWxlIjp7IiRpZCI6IjU5IiwiTWFyZ2luIjp7IiRyZWYiOiI4In0sIlBhZGRpbmciOnsiJHJlZiI6IjkifSwiQmFja2dyb3VuZCI6eyIkaWQiOiI2MCIsIkNvbG9yIjp7IiRpZCI6IjYxIiwiQSI6MjU1LCJSIjoyNTUsIkciOjE5MiwiQiI6MH19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OSwiRm9udE5hbWUiOiJBcmlhbCIsIklzQm9sZCI6dHJ1ZSwiSXNJdGFsaWMiOmZhbHNlLCJJc1VuZGVybGluZWQiOmZhbHNlLCJQYXJlbnRTdHlsZSI6bnVsbH0sIkF1dG9TaXplIjoyLCJGb3JlZ3JvdW5kIjp7IiRpZCI6IjY3IiwiQ29sb3IiOnsiJGlkIjoiNjgiLCJBIjoyNTUsIlIiOjAsIkciOjAsIkIiOjB9fSwiTWF4V2lkdGgiOjEzNi41OTMzODM3ODkwNjI1LCJNYXhIZWlnaHQiOiJJbmZpbml0eSIsIlNtYXJ0Rm9yZWdyb3VuZElzQWN0aXZlIjpmYWxzZSwiSG9yaXpvbnRhbEFsaWdubWVudCI6MSwiVmVydGljYWxBbGlnbm1lbnQiOjAsIlNtYXJ0Rm9yZWdyb3VuZCI6bnVsbCwiQmFja2dyb3VuZEZpbGxUeXBlIjowLCJNYXJnaW4iOnsiJHJlZiI6IjE5In0sIlBhZGRpbmciOnsiJHJlZiI6IjIwIn0sIkJhY2tncm91bmQiOnsiJGlkIjoiNjkiLCJDb2xvciI6eyIkaWQiOiI3MCIsIkEiOjg5LCJSIjowLCJHIjowLCJCIjowfX0sIklzVmlzaWJsZSI6dHJ1ZSwiV2lkdGgiOjAuMCwiSGVpZ2h0IjowLjAsIkJvcmRlclN0eWxlIjpudWxsLCJQYXJlbnRTdHlsZSI6bnVsbH0sIkRhdGVTdHlsZSI6eyIkaWQiOiI3MSIsIkZvbnRTZXR0aW5ncyI6eyIkaWQiOiI3MiIsIkZvbnRTaXplIjo5LCJGb250TmFtZSI6IkFyaWFsIiwiSXNCb2xkIjp0cnVlLCJJc0l0YWxpYyI6ZmFsc2UsIklzVW5kZXJsaW5lZCI6ZmFsc2UsIlBhcmVudFN0eWxlIjpudWxsfSwiQXV0b1NpemUiOjIsIkZvcmVncm91bmQiOnsiJGlkIjoiNzMiLCJDb2xvciI6eyIkaWQiOiI3NCIsIkEiOjI1NSwiUiI6MCwiRyI6MzIsIkIiOjk2fX0sIk1heFdpZHRoIjoyOC4yNjc2MzcyNTI4MDc2MTcsIk1heEhlaWdodCI6IkluZmluaXR5IiwiU21hcnRGb3JlZ3JvdW5kSXNBY3RpdmUiOmZhbHNlLCJIb3Jpem9udGFsQWxpZ25tZW50IjowLCJWZXJ0aWNhbEFsaWdubWVudCI6MCwiU21hcnRGb3JlZ3JvdW5kIjpudWxsLCJCYWNrZ3JvdW5kRmlsbFR5cGUiOjAsIk1hcmdpbiI6eyIkcmVmIjoiMjcifSwiUGFkZGluZyI6eyIkcmVmIjoiMjgifSwiQmFja2dyb3VuZCI6eyIkaWQiOiI3NSIsIkNvbG9yIjp7IiRpZCI6Ijc2IiwiQSI6ODksIlIiOjAsIkciOjAsIkIiOjB9fSwiSXNWaXNpYmxlIjp0cnVlLCJXaWR0aCI6MC4wLCJIZWlnaHQiOjAuMCwiQm9yZGVyU3R5bGUiOm51bGwsIlBhcmVudFN0eWxlIjpudWxsfSwiRGF0ZUZvcm1hdCI6eyIkaWQiOiI3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CIsIkZvcm1hdCI6MCwiSXNWaXNpYmxlIjpmYWxzZSwiTGFzdEtub3duVmlzaWJpbGl0eVN0YXRlIjpmYWxzZX0sIklzVmlzaWJsZSI6dHJ1ZSwiUGFyZW50U3R5bGUiOm51bGx9LCJIeXBlcmxpbmsiOm51bGwsIkltcG9ydElkIjpudWxsfV0sIklkIjoiMDAwMDAwMDAtMDAwMC0wMDAwLTAwMDAtMDAwMDAwMDAwMDAwIiwiSXNTaW5nbGVJdGVtUm93Ijp0cnVlfV0sIkluZGV4IjowLCJJZCI6ImE3YjZkZTRhLTIzNTItNDI4Mi04ZjNiLTcyZDExOTA1MDZkMCIsIkhlYWRlclRleHQiOiIiLCJJc0RlZmF1bHQiOmZhbHNlLCJTdHlsZSI6eyIkaWQiOiI3OSIsIkhlYWRlclN0eWxlIjp7IiRpZCI6IjgwIiwiVGV4dFN0eWxlIjp7IiRpZCI6IjgxIiwiRm9udFNldHRpbmdzIjp7IiRpZCI6IjgyIiwiRm9udFNpemUiOjExLCJGb250TmFtZSI6IkNhbGlicmkiLCJJc0JvbGQiOmZhbHNlLCJJc0l0YWxpYyI6ZmFsc2UsIklzVW5kZXJsaW5lZCI6ZmFsc2UsIlBhcmVudFN0eWxlIjpudWxsfSwiQXV0b1NpemUiOjIsIkZvcmVncm91bmQiOnsiJGlkIjoiODMiLCJDb2xvciI6eyIkaWQiOiI4NCIsIkEiOjI1NSwiUiI6MCwiRyI6MCwiQiI6MH19LCJNYXhXaWR0aCI6IkluZmluaXR5IiwiTWF4SGVpZ2h0IjowLjAsIlNtYXJ0Rm9yZWdyb3VuZElzQWN0aXZlIjpmYWxzZSwiSG9yaXpvbnRhbEFsaWdubWVudCI6MCwiVmVydGljYWxBbGlnbm1lbnQiOjAsIlNtYXJ0Rm9yZWdyb3VuZCI6bnVsbCwiQmFja2dyb3VuZEZpbGxUeXBlIjowLCJNYXJnaW4iOnsiJGlkIjoiODUiLCJUb3AiOjAuMCwiTGVmdCI6MC4wLCJSaWdodCI6MC4wLCJCb3R0b20iOjAuMH0sIlBhZGRpbmciOnsiJGlkIjoiODYiLCJUb3AiOjAuMCwiTGVmdCI6MC4wLCJSaWdodCI6MC4wLCJCb3R0b20iOjAuMH0sIkJhY2tncm91bmQiOm51bGwsIklzVmlzaWJsZSI6dHJ1ZSwiV2lkdGgiOjAuMCwiSGVpZ2h0IjowLjAsIkJvcmRlclN0eWxlIjpudWxsLCJQYXJlbnRTdHlsZSI6bnVsbH0sIlJlY3RhbmdsZVN0eWxlIjp7IiRpZCI6Ijg3IiwiTWFyZ2luIjp7IiRpZCI6Ijg4IiwiVG9wIjowLjAsIkxlZnQiOjAuMCwiUmlnaHQiOjAuMCwiQm90dG9tIjowLjB9LCJQYWRkaW5nIjp7IiRpZCI6Ijg5IiwiVG9wIjowLjAsIkxlZnQiOjAuMCwiUmlnaHQiOjAuMCwiQm90dG9tIjowLjB9LCJCYWNrZ3JvdW5kIjp7IiRpZCI6IjkwIiwiQ29sb3IiOnsiJGlkIjoiOTEiLCJBIjo2MywiUiI6MjU1LCJHIjoxOTIsIkIiOjB9fSwiSXNWaXNpYmxlIjp0cnVlLCJXaWR0aCI6MC4wLCJIZWlnaHQiOjAuMCwiQm9yZGVyU3R5bGUiOnsiJGlkIjoiOTIiLCJMaW5lQ29sb3IiOnsiJGlkIjoiOTMiLCIkdHlwZSI6Ik5MUkUuQ29tbW9uLkRvbS5Tb2xpZENvbG9yQnJ1c2gsIE5MUkUuQ29tbW9uIiwiQ29sb3IiOnsiJGlkIjoiOTQiLCJBIjoyNTUsIlIiOjI1NSwiRyI6MCwiQiI6MH19LCJMaW5lV2VpZ2h0IjowLjAsIkxpbmVUeXBlIjowLCJQYXJlbnRTdHlsZSI6bnVsbH0sIlBhcmVudFN0eWxlIjpudWxsfSwiTWFyZ2luIjp7IiRpZCI6Ijk1IiwiVG9wIjowLjAsIkxlZnQiOjAuMCwiUmlnaHQiOjAuMCwiQm90dG9tIjowLjB9LCJQYWRkaW5nIjp7IiRpZCI6Ijk2IiwiVG9wIjowLjAsIkxlZnQiOjAuMCwiUmlnaHQiOjAuMCwiQm90dG9tIjowLjB9LCJCYWNrZ3JvdW5kIjpudWxsLCJJc1Zpc2libGUiOnRydWUsIldpZHRoIjowLjAsIkhlaWdodCI6MC4wLCJCb3JkZXJTdHlsZSI6bnVsbCwiUGFyZW50U3R5bGUiOm51bGx9LCJCYWNrZ3JvdW5kU3R5bGUiOnsiJGlkIjoiOTciLCJNYXJnaW4iOnsiJGlkIjoiOTgiLCJUb3AiOjAuMCwiTGVmdCI6MC4wLCJSaWdodCI6MC4wLCJCb3R0b20iOjAuMH0sIlBhZGRpbmciOnsiJGlkIjoiOTkiLCJUb3AiOjAuMCwiTGVmdCI6MC4wLCJSaWdodCI6MC4wLCJCb3R0b20iOjAuMH0sIkJhY2tncm91bmQiOnsiJGlkIjoiMTAwIiwiQ29sb3IiOnsiJGlkIjoiMTAxIiwiQSI6NTEsIlIiOjE1NSwiRyI6MTg3LCJCIjo4OX19LCJJc1Zpc2libGUiOnRydWUsIldpZHRoIjowLjAsIkhlaWdodCI6MC4wLCJCb3JkZXJTdHlsZSI6eyIkaWQiOiIxMDIiLCJMaW5lQ29sb3IiOnsiJGlkIjoiMTAzIiwiJHR5cGUiOiJOTFJFLkNvbW1vbi5Eb20uU29saWRDb2xvckJydXNoLCBOTFJFLkNvbW1vbiIsIkNvbG9yIjp7IiRpZCI6IjEwNCIsIkEiOjI1NSwiUiI6MjU1LCJHIjowLCJCIjowfX0sIkxpbmVXZWlnaHQiOjAuMCwiTGluZVR5cGUiOjAsIlBhcmVudFN0eWxlIjpudWxsfSwiUGFyZW50U3R5bGUiOm51bGx9LCJNYXJnaW4iOnsiJGlkIjoiMTA1IiwiVG9wIjowLjAsIkxlZnQiOjAuMCwiUmlnaHQiOjAuMCwiQm90dG9tIjowLjB9LCJQYWRkaW5nIjp7IiRpZCI6IjEwNiIsIlRvcCI6MC4wLCJMZWZ0IjowLjAsIlJpZ2h0IjowLjAsIkJvdHRvbSI6MC4wfSwiSXNWaXNpYmxlIjpmYWxzZSwiV2lkdGgiOjYzMy4wLCJIZWlnaHQiOjk3LjQwMDAwMTUyNTg3ODksIkJvcmRlclN0eWxlIjpudWxsLCJQYXJlbnRTdHlsZSI6bnVsbH19LHsiJGlkIjoiMTA3IiwiX3Jvd3MiOltdLCJJbmRleCI6MTAsIklkIjoiYjQ3ZTgwODQtNmFiZi00ODA3LWE4M2ItZTRkNDk0NzQwZjQyIiwiSGVhZGVyVGV4dCI6bnVsbCwiSXNEZWZhdWx0Ijp0cnVlLCJTdHlsZSI6eyIkaWQiOiIxMDgiLCJIZWFkZXJTdHlsZSI6eyIkaWQiOiIxMDkiLCJUZXh0U3R5bGUiOnsiJGlkIjoiMTEwIiwiRm9udFNldHRpbmdzIjp7IiRpZCI6IjExMSIsIkZvbnRTaXplIjoxMiwiRm9udE5hbWUiOiJDYWxpYnJpIiwiSXNCb2xkIjpmYWxzZSwiSXNJdGFsaWMiOmZhbHNlLCJJc1VuZGVybGluZWQiOmZhbHNlLCJQYXJlbnRTdHlsZSI6bnVsbH0sIkF1dG9TaXplIjowLCJGb3JlZ3JvdW5kIjp7IiRpZCI6IjExMiIsIkNvbG9yIjp7IiRpZCI6IjExMyIsIkEiOjI1NSwiUiI6MCwiRyI6MCwiQiI6MH19LCJNYXhXaWR0aCI6MC4wLCJNYXhIZWlnaHQiOjAuMC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udWxsLCJJc1Zpc2libGUiOmZhbHNlLCJXaWR0aCI6MC4wLCJIZWlnaHQiOjAuMCwiQm9yZGVyU3R5bGUiOm51bGwsIlBhcmVudFN0eWxlIjpudWxsfSwiUmVjdGFuZ2xlU3R5bGUiOnsiJGlkIjoiMTE2IiwiTWFyZ2luIjp7IiRpZCI6IjExNyIsIlRvcCI6MC4wLCJMZWZ0IjowLjAsIlJpZ2h0IjowLjAsIkJvdHRvbSI6MC4wfSwiUGFkZGluZyI6eyIkaWQiOiIxMTgiLCJUb3AiOjAuMCwiTGVmdCI6MC4wLCJSaWdodCI6MC4wLCJCb3R0b20iOjAuMH0sIkJhY2tncm91bmQiOnsiJGlkIjoiMTE5IiwiQ29sb3IiOnsiJGlkIjoiMTIwIiwiQSI6NjMsIlIiOjI1NSwiRyI6MTkyLCJCIjowfX0sIklzVmlzaWJsZSI6ZmFsc2UsIldpZHRoIjowLjAsIkhlaWdodCI6MC4wLCJCb3JkZXJTdHlsZSI6eyIkaWQiOiIxMjEiLCJMaW5lQ29sb3IiOnsiJGlkIjoiMTIyIiwiJHR5cGUiOiJOTFJFLkNvbW1vbi5Eb20uU29saWRDb2xvckJydXNoLCBOTFJFLkNvbW1vbiIsIkNvbG9yIjp7IiRpZCI6IjEyMyIsIkEiOjI1NSwiUiI6MjU1LCJHIjowLCJCIjowfX0sIkxpbmVXZWlnaHQiOjAuMCwiTGluZVR5cGUiOjAsIlBhcmVudFN0eWxlIjpudWxsfSwiUGFyZW50U3R5bGUiOm51bGx9LCJNYXJnaW4iOnsiJGlkIjoiMTI0IiwiVG9wIjowLjAsIkxlZnQiOjAuMCwiUmlnaHQiOjAuMCwiQm90dG9tIjowLjB9LCJQYWRkaW5nIjp7IiRpZCI6IjEyNSIsIlRvcCI6MC4wLCJMZWZ0IjowLjAsIlJpZ2h0IjowLjAsIkJvdHRvbSI6MC4wfSwiQmFja2dyb3VuZCI6bnVsbCwiSXNWaXNpYmxlIjp0cnVlLCJXaWR0aCI6MC4wLCJIZWlnaHQiOjAuMCwiQm9yZGVyU3R5bGUiOm51bGwsIlBhcmVudFN0eWxlIjpudWxsfSwiQmFja2dyb3VuZFN0eWxlIjp7IiRpZCI6IjEyNiIsIk1hcmdpbiI6eyIkaWQiOiIxMjciLCJUb3AiOjAuMCwiTGVmdCI6MC4wLCJSaWdodCI6MC4wLCJCb3R0b20iOjAuMH0sIlBhZGRpbmciOnsiJGlkIjoiMTI4IiwiVG9wIjowLjAsIkxlZnQiOjAuMCwiUmlnaHQiOjAuMCwiQm90dG9tIjowLjB9LCJCYWNrZ3JvdW5kIjp7IiRpZCI6IjEyOSIsIkNvbG9yIjp7IiRpZCI6IjEzMCIsIkEiOjUxLCJSIjoxNjUsIkciOjE2NSwiQiI6MTY1fX0sIklzVmlzaWJsZSI6dHJ1ZSwiV2lkdGgiOjAuMCwiSGVpZ2h0IjowLjAsIkJvcmRlclN0eWxlIjp7IiRpZCI6IjEzMSIsIkxpbmVDb2xvciI6eyIkaWQiOiIxMzIiLCIkdHlwZSI6Ik5MUkUuQ29tbW9uLkRvbS5Tb2xpZENvbG9yQnJ1c2gsIE5MUkUuQ29tbW9uIiwiQ29sb3IiOnsiJGlkIjoiMTMzIiwiQSI6MjU1LCJSIjoyNTUsIkciOjAsIkIiOjB9fSwiTGluZVdlaWdodCI6MC4wLCJMaW5lVHlwZSI6MCwiUGFyZW50U3R5bGUiOm51bGx9LCJQYXJlbnRTdHlsZSI6bnVsbH0sIk1hcmdpbiI6eyIkaWQiOiIxMzQiLCJUb3AiOjAuMCwiTGVmdCI6MC4wLCJSaWdodCI6MC4wLCJCb3R0b20iOjAuMH0sIlBhZGRpbmciOnsiJGlkIjoiMTM1IiwiVG9wIjowLjAsIkxlZnQiOjAuMCwiUmlnaHQiOjAuMCwiQm90dG9tIjowLjB9LCJJc1Zpc2libGUiOmZhbHNlLCJXaWR0aCI6MC4wLCJIZWlnaHQiOjAuMCwiQm9yZGVyU3R5bGUiOm51bGwsIlBhcmVudFN0eWxlIjpudWxsfX1dLCJJZCI6IjQwNGU5YjBiLTk3MjAtNGExNS04MWM4LWUxYjQwZDg4OWY0NCIsIkluZGV4IjowLCJIZWFkZXJUZXh0IjoiQWRtaXNzaW9ucyIsIlN0eWxlIjp7IiRpZCI6IjEzNiIsIkhlYWRlclN0eWxlIjp7IiRpZCI6IjEzNyIsIlRleHRJc1ZlcnRpY2FsIjpmYWxzZSwiVGV4dFN0eWxlIjp7IiRpZCI6IjEzOCIsIkZvbnRTZXR0aW5ncyI6eyIkaWQiOiIxMzkiLCJGb250U2l6ZSI6MTIsIkZvbnROYW1lIjoiQ2FsaWJyaSIsIklzQm9sZCI6dHJ1ZSwiSXNJdGFsaWMiOmZhbHNlLCJJc1VuZGVybGluZWQiOmZhbHNlLCJQYXJlbnRTdHlsZSI6bnVsbH0sIkF1dG9TaXplIjowLCJGb3JlZ3JvdW5kIjp7IiRpZCI6IjE0MCIsIkNvbG9yIjp7IiRpZCI6IjE0MSIsIkEiOjI1NSwiUiI6MjU1LCJHIjoyNTUsIkIiOjI1NX19LCJNYXhXaWR0aCI6MC4wLCJNYXhIZWlnaHQiOjAuMCwiU21hcnRGb3JlZ3JvdW5kSXNBY3RpdmUiOmZhbHNlLCJIb3Jpem9udGFsQWxpZ25tZW50IjowLCJWZXJ0aWNhbEFsaWdubWVudCI6MCwiU21hcnRGb3JlZ3JvdW5kIjpudWxsLCJCYWNrZ3JvdW5kRmlsbFR5cGUiOjAsIk1hcmdpbiI6eyIkaWQiOiIxNDIiLCJUb3AiOjAuMCwiTGVmdCI6MC4wLCJSaWdodCI6MC4wLCJCb3R0b20iOjAuMH0sIlBhZGRpbmciOnsiJGlkIjoiMTQzIiwiVG9wIjowLjAsIkxlZnQiOjAuMCwiUmlnaHQiOjAuMCwiQm90dG9tIjowLjB9LCJCYWNrZ3JvdW5kIjpudWxsLCJJc1Zpc2libGUiOnRydWUsIldpZHRoIjowLjAsIkhlaWdodCI6MC4wLCJCb3JkZXJTdHlsZSI6bnVsbCwiUGFyZW50U3R5bGUiOm51bGx9LCJSZWN0YW5nbGVTdHlsZSI6eyIkaWQiOiIxNDQiLCJNYXJnaW4iOnsiJGlkIjoiMTQ1IiwiVG9wIjowLjAsIkxlZnQiOjAuMCwiUmlnaHQiOjAuMCwiQm90dG9tIjowLjB9LCJQYWRkaW5nIjp7IiRpZCI6IjE0NiIsIlRvcCI6MC4wLCJMZWZ0IjowLjAsIlJpZ2h0IjowLjAsIkJvdHRvbSI6MC4wfSwiQmFja2dyb3VuZCI6eyIkaWQiOiIxNDciLCJDb2xvciI6eyIkaWQiOiIxNDgiLCJBIjoyNTUsIlIiOjI1NSwiRyI6MTkyLCJCIjowfX0sIklzVmlzaWJsZSI6ZmFsc2UsIldpZHRoIjowLjAsIkhlaWdodCI6MC4wLCJCb3JkZXJTdHlsZSI6eyIkaWQiOiIxNDkiLCJMaW5lQ29sb3IiOnsiJGlkIjoiMTUwIiwiJHR5cGUiOiJOTFJFLkNvbW1vbi5Eb20uU29saWRDb2xvckJydXNoLCBOTFJFLkNvbW1vbiIsIkNvbG9yIjp7IiRpZCI6IjE1MSIsIkEiOjI1NSwiUiI6MjIsIkciOjI4LCJCIjozNX19LCJMaW5lV2VpZ2h0IjowLjAsIkxpbmVUeXBlIjowLCJQYXJlbnRTdHlsZSI6bnVsbH0sIlBhcmVudFN0eWxlIjpudWxsfSwiTWFyZ2luIjp7IiRpZCI6IjE1MiIsIlRvcCI6MC4wLCJMZWZ0IjowLjAsIlJpZ2h0IjowLjAsIkJvdHRvbSI6MC4wfSwiUGFkZGluZyI6eyIkaWQiOiIxNTMiLCJUb3AiOjAuMCwiTGVmdCI6MC4wLCJSaWdodCI6MC4wLCJCb3R0b20iOjAuMH0sIkJhY2tncm91bmQiOm51bGwsIklzVmlzaWJsZSI6dHJ1ZSwiV2lkdGgiOjAuMCwiSGVpZ2h0IjowLjAsIkJvcmRlclN0eWxlIjpudWxsLCJQYXJlbnRTdHlsZSI6bnVsbH0sIkJhY2tncm91bmRTdHlsZSI6eyIkaWQiOiIxNTQiLCJNYXJnaW4iOnsiJGlkIjoiMTU1IiwiVG9wIjowLjAsIkxlZnQiOjAuMCwiUmlnaHQiOjAuMCwiQm90dG9tIjowLjB9LCJQYWRkaW5nIjp7IiRpZCI6IjE1NiIsIlRvcCI6MC4wLCJMZWZ0IjowLjAsIlJpZ2h0IjowLjAsIkJvdHRvbSI6MC4wfSwiQmFja2dyb3VuZCI6eyIkaWQiOiIxNTciLCJDb2xvciI6eyIkaWQiOiIxNTgiLCJBIjozOCwiUiI6MjU1LCJHIjoxOTIsIkIiOjB9fSwiSXNWaXNpYmxlIjp0cnVlLCJXaWR0aCI6MC4wLCJIZWlnaHQiOjAuMCwiQm9yZGVyU3R5bGUiOnsiJGlkIjoiMTU5IiwiTGluZUNvbG9yIjp7IiRpZCI6IjE2MCIsIiR0eXBlIjoiTkxSRS5Db21tb24uRG9tLlNvbGlkQ29sb3JCcnVzaCwgTkxSRS5Db21tb24iLCJDb2xvciI6eyIkaWQiOiIxNjEiLCJBIjoyNTUsIlIiOjIyLCJHIjoyOCwiQiI6MzV9fSwiTGluZVdlaWdodCI6MC4wLCJMaW5lVHlwZSI6MCwiUGFyZW50U3R5bGUiOm51bGx9LCJQYXJlbnRTdHlsZSI6bnVsbH0sIklzQWJvdmVUaW1lYmFuZCI6ZmFsc2UsIk1hcmdpbiI6eyIkaWQiOiIxNjIiLCJUb3AiOjAuMCwiTGVmdCI6MC4wLCJSaWdodCI6MC4wLCJCb3R0b20iOjAuMH0sIlBhZGRpbmciOnsiJGlkIjoiMTYzIiwiVG9wIjowLjAsIkxlZnQiOjAuMCwiUmlnaHQiOjAuMCwiQm90dG9tIjowLjB9LCJJc1Zpc2libGUiOnRydWUsIldpZHRoIjo2NzguMCwiSGVpZ2h0Ijo5Ny40MDAwMDE1MjU4Nzg5LCJCb3JkZXJTdHlsZSI6eyIkaWQiOiIxNjQiLCJMaW5lQ29sb3IiOm51bGwsIkxpbmVXZWlnaHQiOjAuMCwiTGluZVR5cGUiOjAsIlBhcmVudFN0eWxlIjpudWxsfSwiUGFyZW50U3R5bGUiOm51bGx9fSx7IiRpZCI6IjE2NSIsIl9hY3Rpdml0aWVzIjpbeyIkaWQiOiIxNjYiLCJfcm93cyI6W3siJGlkIjoiMTY3IiwiX3Rhc2tzIjpbXSwiX21pbGVzdG9uZXMiOlt7IiRpZCI6IjE2OCIsIklkIjoiZmI1YzU4MTgtYTFjZS00Mjc0LWI4NTYtNmNiZDNjZTMxMTIwIiwiSW5kZXgiOjAsIkdyb3VwSWQiOm51bGwsIlRpdGxlIjoiQXNzZXNzbWVudCA6IExldmVsLTEiLCJEYXRlVGltZSI6IjIwMjItMDctMDFUMjM6NTk6MDBaIiwiUGVyY2VudGFnZUNvbXBsZXRlIjpudWxsLCJOb3RlIjpudWxsLCJTdHlsZSI6eyIkaWQiOiIxNjkiLCJUaXRsZVBvc2l0aW9uIjoiUmlnaHQiLCJEYXRlUG9zaXRpb24iOiJMZWZ0IiwiU2hhcGVUeXBlIjoxOSwiU2hhcGVTaXplIjoxLCJTaGFwZVN0eWxlIjp7IiRpZCI6IjE3MCIsIk1hcmdpbiI6eyIkcmVmIjoiOCJ9LCJQYWRkaW5nIjp7IiRyZWYiOiI5In0sIkJhY2tncm91bmQiOnsiJGlkIjoiMTcxIiwiQ29sb3IiOnsiJGlkIjoiMTcyIiwiQSI6MjU1LCJSIjozMSwiRyI6NzMsIkIiOjEyNX19LCJJc1Zpc2libGUiOnRydWUsIldpZHRoIjoxMy4wLCJIZWlnaHQiOjEzLjAsIkJvcmRlclN0eWxlIjp7IiRpZCI6IjE3MyIsIkxpbmVDb2xvciI6eyIkaWQiOiIxNzQiLCIkdHlwZSI6Ik5MUkUuQ29tbW9uLkRvbS5Tb2xpZENvbG9yQnJ1c2gsIE5MUkUuQ29tbW9uIiwiQ29sb3IiOnsiJGlkIjoiMTc1IiwiQSI6MjU1LCJSIjoyNTUsIkciOjAsIkIiOjB9fSwiTGluZVdlaWdodCI6MC4wLCJMaW5lVHlwZSI6MCwiUGFyZW50U3R5bGUiOm51bGx9LCJQYXJlbnRTdHlsZSI6bnVsbH0sIlRpdGxlU3R5bGUiOnsiJGlkIjoiMTc2IiwiRm9udFNldHRpbmdzIjp7IiRpZCI6IjE3NyIsIkZvbnRTaXplIjoxMCwiRm9udE5hbWUiOiJBcmlhbCIsIklzQm9sZCI6dHJ1ZSwiSXNJdGFsaWMiOmZhbHNlLCJJc1VuZGVybGluZWQiOmZhbHNlLCJQYXJlbnRTdHlsZSI6bnVsbH0sIkF1dG9TaXplIjowLCJGb3JlZ3JvdW5kIjp7IiRpZCI6IjE3OCIsIkNvbG9yIjp7IiRpZCI6IjE3O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kifSwiUGFkZGluZyI6eyIkcmVmIjoiMjAifSwiQmFja2dyb3VuZCI6eyIkaWQiOiIxODAiLCJDb2xvciI6eyIkaWQiOiIxODEiLCJBIjo4OSwiUiI6MCwiRyI6MCwiQiI6MH19LCJJc1Zpc2libGUiOnRydWUsIldpZHRoIjowLjAsIkhlaWdodCI6MC4wLCJCb3JkZXJTdHlsZSI6bnVsbCwiUGFyZW50U3R5bGUiOm51bGx9LCJEYXRlU3R5bGUiOnsiJGlkIjoiMTgyIiwiRm9udFNldHRpbmdzIjp7IiRpZCI6IjE4MyIsIkZvbnRTaXplIjo5LCJGb250TmFtZSI6IkNhbGlicmkiLCJJc0JvbGQiOnRydWUsIklzSXRhbGljIjpmYWxzZSwiSXNVbmRlcmxpbmVkIjpmYWxzZSwiUGFyZW50U3R5bGUiOm51bGx9LCJBdXRvU2l6ZSI6MCwiRm9yZWdyb3VuZCI6eyIkaWQiOiIxODQiLCJDb2xvciI6eyIkaWQiOiIxODUiLCJBIjoyNTUsIlIiOjIzNCwiRyI6MjIsIkIiOjMwfX0sIk1heFdpZHRoIjoyMDAuMCwiTWF4SGVpZ2h0IjoiSW5maW5pdHkiLCJTbWFydEZvcmVncm91bmRJc0FjdGl2ZSI6ZmFsc2UsIkhvcml6b250YWxBbGlnbm1lbnQiOjAsIlZlcnRpY2FsQWxpZ25tZW50IjowLCJTbWFydEZvcmVncm91bmQiOm51bGwsIkJhY2tncm91bmRGaWxsVHlwZSI6MCwiTWFyZ2luIjp7IiRyZWYiOiIyNyJ9LCJQYWRkaW5nIjp7IiRyZWYiOiIyOCJ9LCJCYWNrZ3JvdW5kIjp7IiRpZCI6IjE4NiIsIkNvbG9yIjp7IiRpZCI6IjE4NyIsIkEiOjg5LCJSIjowLCJHIjowLCJCIjowfX0sIklzVmlzaWJsZSI6dHJ1ZSwiV2lkdGgiOjAuMCwiSGVpZ2h0IjowLjAsIkJvcmRlclN0eWxlIjpudWxsLCJQYXJlbnRTdHlsZSI6bnVsbH0sIkRhdGVGb3JtYXQiOnsiJGlkIjoiMT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4OSIsIkZvcm1hdCI6MCwiSXNWaXNpYmxlIjpmYWxzZSwiTGFzdEtub3duVmlzaWJpbGl0eVN0YXRlIjpmYWxzZX0sIklzVmlzaWJsZSI6dHJ1ZSwiUGFyZW50U3R5bGUiOm51bGx9LCJIeXBlcmxpbmsiOm51bGwsIkltcG9ydElkIjpudWxsfV0sIklkIjoiMDAwMDAwMDAtMDAwMC0wMDAwLTAwMDAtMDAwMDAwMDAwMDAwIiwiSXNTaW5nbGVJdGVtUm93Ijp0cnVlfSx7IiRpZCI6IjE5MCIsIl90YXNrcyI6W10sIl9taWxlc3RvbmVzIjpbeyIkaWQiOiIxOTEiLCJJZCI6ImFlYWQwMDRlLWZhYjAtNDY1ZS1hODcxLTNkZDk3Mjg4NWIyNiIsIkluZGV4IjoxLCJHcm91cElkIjpudWxsLCJUaXRsZSI6IkFzc2Vzc21lbnQgOiBMZXZlbC0yIiwiRGF0ZVRpbWUiOiIyMDIyLTA5LTE2VDIzOjU5OjAwWiIsIlBlcmNlbnRhZ2VDb21wbGV0ZSI6bnVsbCwiTm90ZSI6bnVsbCwiU3R5bGUiOnsiJGlkIjoiMTkyIiwiVGl0bGVQb3NpdGlvbiI6IlJpZ2h0IiwiRGF0ZVBvc2l0aW9uIjoiTGVmdCIsIlNoYXBlVHlwZSI6MTksIlNoYXBlU2l6ZSI6MSwiU2hhcGVTdHlsZSI6eyIkaWQiOiIxOTMiLCJNYXJnaW4iOnsiJHJlZiI6IjgifSwiUGFkZGluZyI6eyIkcmVmIjoiOSJ9LCJCYWNrZ3JvdW5kIjp7IiRpZCI6IjE5NCIsIkNvbG9yIjp7IiRpZCI6IjE5NSIsIkEiOjI1NSwiUiI6MzEsIkciOjczLCJCIjoxMjV9fSwiSXNWaXNpYmxlIjp0cnVlLCJXaWR0aCI6MTMuMCwiSGVpZ2h0IjoxMy4wLCJCb3JkZXJTdHlsZSI6eyIkaWQiOiIxOTYiLCJMaW5lQ29sb3IiOnsiJGlkIjoiMTk3IiwiJHR5cGUiOiJOTFJFLkNvbW1vbi5Eb20uU29saWRDb2xvckJydXNoLCBOTFJFLkNvbW1vbiIsIkNvbG9yIjp7IiRpZCI6IjE5OCIsIkEiOjI1NSwiUiI6MjU1LCJHIjowLCJCIjowfX0sIkxpbmVXZWlnaHQiOjAuMCwiTGluZVR5cGUiOjAsIlBhcmVudFN0eWxlIjpudWxsfSwiUGFyZW50U3R5bGUiOm51bGx9LCJUaXRsZVN0eWxlIjp7IiRpZCI6IjE5OSIsIkZvbnRTZXR0aW5ncyI6eyIkaWQiOiIyMDAiLCJGb250U2l6ZSI6MTAsIkZvbnROYW1lIjoiQXJpYWwiLCJJc0JvbGQiOnRydWUsIklzSXRhbGljIjpmYWxzZSwiSXNVbmRlcmxpbmVkIjpmYWxzZSwiUGFyZW50U3R5bGUiOm51bGx9LCJBdXRvU2l6ZSI6MCwiRm9yZWdyb3VuZCI6eyIkaWQiOiIyMDEiLCJDb2xvciI6eyIkaWQiOiIyMDI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5In0sIlBhZGRpbmciOnsiJHJlZiI6IjIwIn0sIkJhY2tncm91bmQiOnsiJGlkIjoiMjAzIiwiQ29sb3IiOnsiJGlkIjoiMjA0IiwiQSI6ODksIlIiOjAsIkciOjAsIkIiOjB9fSwiSXNWaXNpYmxlIjp0cnVlLCJXaWR0aCI6MC4wLCJIZWlnaHQiOjAuMCwiQm9yZGVyU3R5bGUiOm51bGwsIlBhcmVudFN0eWxlIjpudWxsfSwiRGF0ZVN0eWxlIjp7IiRpZCI6IjIwNSIsIkZvbnRTZXR0aW5ncyI6eyIkaWQiOiIyMDYiLCJGb250U2l6ZSI6OSwiRm9udE5hbWUiOiJDYWxpYnJpIiwiSXNCb2xkIjp0cnVlLCJJc0l0YWxpYyI6ZmFsc2UsIklzVW5kZXJsaW5lZCI6ZmFsc2UsIlBhcmVudFN0eWxlIjpudWxsfSwiQXV0b1NpemUiOjAsIkZvcmVncm91bmQiOnsiJGlkIjoiMjA3IiwiQ29sb3IiOnsiJGlkIjoiMjA4IiwiQSI6MjU1LCJSIjoyMzQsIkciOjIyLCJCIjozMH19LCJNYXhXaWR0aCI6MjAwLjAsIk1heEhlaWdodCI6IkluZmluaXR5IiwiU21hcnRGb3JlZ3JvdW5kSXNBY3RpdmUiOmZhbHNlLCJIb3Jpem9udGFsQWxpZ25tZW50IjowLCJWZXJ0aWNhbEFsaWdubWVudCI6MCwiU21hcnRGb3JlZ3JvdW5kIjpudWxsLCJCYWNrZ3JvdW5kRmlsbFR5cGUiOjAsIk1hcmdpbiI6eyIkcmVmIjoiMjcifSwiUGFkZGluZyI6eyIkcmVmIjoiMjgifSwiQmFja2dyb3VuZCI6eyIkaWQiOiIyMDkiLCJDb2xvciI6eyIkaWQiOiIyMTAiLCJBIjo4OSwiUiI6MCwiRyI6MCwiQiI6MH19LCJJc1Zpc2libGUiOnRydWUsIldpZHRoIjowLjAsIkhlaWdodCI6MC4wLCJCb3JkZXJTdHlsZSI6bnVsbCwiUGFyZW50U3R5bGUiOm51bGx9LCJEYXRlRm9ybWF0Ijp7IiRpZCI6IjIx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TIiLCJGb3JtYXQiOjAsIklzVmlzaWJsZSI6ZmFsc2UsIkxhc3RLbm93blZpc2liaWxpdHlTdGF0ZSI6ZmFsc2V9LCJJc1Zpc2libGUiOnRydWUsIlBhcmVudFN0eWxlIjpudWxsfSwiSHlwZXJsaW5rIjpudWxsLCJJbXBvcnRJZCI6bnVsbH1dLCJJZCI6IjAwMDAwMDAwLTAwMDAtMDAwMC0wMDAwLTAwMDAwMDAwMDAwMCIsIklzU2luZ2xlSXRlbVJvdyI6dHJ1ZX0seyIkaWQiOiIyMTMiLCJfdGFza3MiOltdLCJfbWlsZXN0b25lcyI6W3siJGlkIjoiMjE0IiwiSWQiOiI1MWQxZWEzZi00NjczLTRlNTEtODY5NS1hMzZhYzhlMTMxNTgiLCJJbmRleCI6MiwiR3JvdXBJZCI6bnVsbCwiVGl0bGUiOiJBc3Nlc3NtZW50IDogTGV2ZWwtMyIsIkRhdGVUaW1lIjoiMjAyMi0xMi0xNVQyMzo1OTowMFoiLCJQZXJjZW50YWdlQ29tcGxldGUiOm51bGwsIk5vdGUiOm51bGwsIlN0eWxlIjp7IiRpZCI6IjIxNSIsIlRpdGxlUG9zaXRpb24iOiJSaWdodCIsIkRhdGVQb3NpdGlvbiI6IkxlZnQiLCJTaGFwZVR5cGUiOjE5LCJTaGFwZVNpemUiOjEsIlNoYXBlU3R5bGUiOnsiJGlkIjoiMjE2IiwiTWFyZ2luIjp7IiRyZWYiOiI4In0sIlBhZGRpbmciOnsiJHJlZiI6IjkifSwiQmFja2dyb3VuZCI6eyIkaWQiOiIyMTciLCJDb2xvciI6eyIkaWQiOiIyMTgiLCJBIjoyNTUsIlIiOjMxLCJHIjo3MywiQiI6MTI1fX0sIklzVmlzaWJsZSI6dHJ1ZSwiV2lkdGgiOjEzLjAsIkhlaWdodCI6MTMuMCwiQm9yZGVyU3R5bGUiOnsiJGlkIjoiMjE5IiwiTGluZUNvbG9yIjp7IiRpZCI6IjIyMCIsIiR0eXBlIjoiTkxSRS5Db21tb24uRG9tLlNvbGlkQ29sb3JCcnVzaCwgTkxSRS5Db21tb24iLCJDb2xvciI6eyIkaWQiOiIyMjEiLCJBIjoyNTUsIlIiOjI1NSwiRyI6MCwiQiI6MH19LCJMaW5lV2VpZ2h0IjowLjAsIkxpbmVUeXBlIjowLCJQYXJlbnRTdHlsZSI6bnVsbH0sIlBhcmVudFN0eWxlIjpudWxsfSwiVGl0bGVTdHlsZSI6eyIkaWQiOiIyMjIiLCJGb250U2V0dGluZ3MiOnsiJGlkIjoiMjIzIiwiRm9udFNpemUiOjEwLCJGb250TmFtZSI6IkFyaWFsIiwiSXNCb2xkIjp0cnVlLCJJc0l0YWxpYyI6ZmFsc2UsIklzVW5kZXJsaW5lZCI6ZmFsc2UsIlBhcmVudFN0eWxlIjpudWxsfSwiQXV0b1NpemUiOjAsIkZvcmVncm91bmQiOnsiJGlkIjoiMjI0IiwiQ29sb3IiOnsiJGlkIjoiMjI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OSJ9LCJQYWRkaW5nIjp7IiRyZWYiOiIyMCJ9LCJCYWNrZ3JvdW5kIjp7IiRpZCI6IjIyNiIsIkNvbG9yIjp7IiRpZCI6IjIyNyIsIkEiOjg5LCJSIjowLCJHIjowLCJCIjowfX0sIklzVmlzaWJsZSI6dHJ1ZSwiV2lkdGgiOjAuMCwiSGVpZ2h0IjowLjAsIkJvcmRlclN0eWxlIjpudWxsLCJQYXJlbnRTdHlsZSI6bnVsbH0sIkRhdGVTdHlsZSI6eyIkaWQiOiIyMjgiLCJGb250U2V0dGluZ3MiOnsiJGlkIjoiMjI5IiwiRm9udFNpemUiOjksIkZvbnROYW1lIjoiQ2FsaWJyaSIsIklzQm9sZCI6dHJ1ZSwiSXNJdGFsaWMiOmZhbHNlLCJJc1VuZGVybGluZWQiOmZhbHNlLCJQYXJlbnRTdHlsZSI6bnVsbH0sIkF1dG9TaXplIjowLCJGb3JlZ3JvdW5kIjp7IiRpZCI6IjIzMCIsIkNvbG9yIjp7IiRpZCI6IjIzMSIsIkEiOjI1NSwiUiI6MjM0LCJHIjoyMiwiQiI6MzB9fSwiTWF4V2lkdGgiOjIwMC4wLCJNYXhIZWlnaHQiOiJJbmZpbml0eSIsIlNtYXJ0Rm9yZWdyb3VuZElzQWN0aXZlIjpmYWxzZSwiSG9yaXpvbnRhbEFsaWdubWVudCI6MCwiVmVydGljYWxBbGlnbm1lbnQiOjAsIlNtYXJ0Rm9yZWdyb3VuZCI6bnVsbCwiQmFja2dyb3VuZEZpbGxUeXBlIjowLCJNYXJnaW4iOnsiJHJlZiI6IjI3In0sIlBhZGRpbmciOnsiJHJlZiI6IjI4In0sIkJhY2tncm91bmQiOnsiJGlkIjoiMjMyIiwiQ29sb3IiOnsiJGlkIjoiMjMzIiwiQSI6ODksIlIiOjAsIkciOjAsIkIiOjB9fSwiSXNWaXNpYmxlIjp0cnVlLCJXaWR0aCI6MC4wLCJIZWlnaHQiOjAuMCwiQm9yZGVyU3R5bGUiOm51bGwsIlBhcmVudFN0eWxlIjpudWxsfSwiRGF0ZUZvcm1hdCI6eyIkaWQiOiIyM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1IiwiRm9ybWF0IjowLCJJc1Zpc2libGUiOmZhbHNlLCJMYXN0S25vd25WaXNpYmlsaXR5U3RhdGUiOmZhbHNlfSwiSXNWaXNpYmxlIjp0cnVlLCJQYXJlbnRTdHlsZSI6bnVsbH0sIkh5cGVybGluayI6bnVsbCwiSW1wb3J0SWQiOm51bGx9XSwiSWQiOiIwMDAwMDAwMC0wMDAwLTAwMDAtMDAwMC0wMDAwMDAwMDAwMDAiLCJJc1NpbmdsZUl0ZW1Sb3ciOnRydWV9LHsiJGlkIjoiMjM2IiwiX3Rhc2tzIjpbXSwiX21pbGVzdG9uZXMiOlt7IiRpZCI6IjIzNyIsIklkIjoiOTI2MDIwMDgtMjM0Yi00NzZhLWJmMDQtNzU0MDE3M2M0Yjk5IiwiSW5kZXgiOjMsIkdyb3VwSWQiOm51bGwsIlRpdGxlIjoiQXNzZXNzbWVudCA6IExldmVsLTQiLCJEYXRlVGltZSI6IjIwMjMtMDItMTZUMjM6NTk6MDBaIiwiUGVyY2VudGFnZUNvbXBsZXRlIjpudWxsLCJOb3RlIjpudWxsLCJTdHlsZSI6eyIkaWQiOiIyMzgiLCJUaXRsZVBvc2l0aW9uIjoiUmlnaHQiLCJEYXRlUG9zaXRpb24iOiJMZWZ0IiwiU2hhcGVUeXBlIjoxOSwiU2hhcGVTaXplIjoxLCJTaGFwZVN0eWxlIjp7IiRpZCI6IjIzOSIsIk1hcmdpbiI6eyIkcmVmIjoiOCJ9LCJQYWRkaW5nIjp7IiRyZWYiOiI5In0sIkJhY2tncm91bmQiOnsiJGlkIjoiMjQwIiwiQ29sb3IiOnsiJGlkIjoiMjQxIiwiQSI6MjU1LCJSIjozMSwiRyI6NzMsIkIiOjEyNX19LCJJc1Zpc2libGUiOnRydWUsIldpZHRoIjoxMy4wLCJIZWlnaHQiOjEzLjAsIkJvcmRlclN0eWxlIjp7IiRpZCI6IjI0MiIsIkxpbmVDb2xvciI6eyIkaWQiOiIyNDMiLCIkdHlwZSI6Ik5MUkUuQ29tbW9uLkRvbS5Tb2xpZENvbG9yQnJ1c2gsIE5MUkUuQ29tbW9uIiwiQ29sb3IiOnsiJGlkIjoiMjQ0IiwiQSI6MjU1LCJSIjoyNTUsIkciOjAsIkIiOjB9fSwiTGluZVdlaWdodCI6MC4wLCJMaW5lVHlwZSI6MCwiUGFyZW50U3R5bGUiOm51bGx9LCJQYXJlbnRTdHlsZSI6bnVsbH0sIlRpdGxlU3R5bGUiOnsiJGlkIjoiMjQ1IiwiRm9udFNldHRpbmdzIjp7IiRpZCI6IjI0NiIsIkZvbnRTaXplIjoxMCwiRm9udE5hbWUiOiJBcmlhbCIsIklzQm9sZCI6dHJ1ZSwiSXNJdGFsaWMiOmZhbHNlLCJJc1VuZGVybGluZWQiOmZhbHNlLCJQYXJlbnRTdHlsZSI6bnVsbH0sIkF1dG9TaXplIjowLCJGb3JlZ3JvdW5kIjp7IiRpZCI6IjI0NyIsIkNvbG9yIjp7IiRpZCI6IjI0O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kifSwiUGFkZGluZyI6eyIkcmVmIjoiMjAifSwiQmFja2dyb3VuZCI6eyIkaWQiOiIyNDkiLCJDb2xvciI6eyIkaWQiOiIyNTAiLCJBIjo4OSwiUiI6MCwiRyI6MCwiQiI6MH19LCJJc1Zpc2libGUiOnRydWUsIldpZHRoIjowLjAsIkhlaWdodCI6MC4wLCJCb3JkZXJTdHlsZSI6bnVsbCwiUGFyZW50U3R5bGUiOm51bGx9LCJEYXRlU3R5bGUiOnsiJGlkIjoiMjUxIiwiRm9udFNldHRpbmdzIjp7IiRpZCI6IjI1MiIsIkZvbnRTaXplIjo5LCJGb250TmFtZSI6IkNhbGlicmkiLCJJc0JvbGQiOnRydWUsIklzSXRhbGljIjpmYWxzZSwiSXNVbmRlcmxpbmVkIjpmYWxzZSwiUGFyZW50U3R5bGUiOm51bGx9LCJBdXRvU2l6ZSI6MCwiRm9yZWdyb3VuZCI6eyIkaWQiOiIyNTMiLCJDb2xvciI6eyIkaWQiOiIyNTQiLCJBIjoyNTUsIlIiOjI1NSwiRyI6MCwiQiI6MH19LCJNYXhXaWR0aCI6MjAwLjAsIk1heEhlaWdodCI6IkluZmluaXR5IiwiU21hcnRGb3JlZ3JvdW5kSXNBY3RpdmUiOmZhbHNlLCJIb3Jpem9udGFsQWxpZ25tZW50IjowLCJWZXJ0aWNhbEFsaWdubWVudCI6MCwiU21hcnRGb3JlZ3JvdW5kIjpudWxsLCJCYWNrZ3JvdW5kRmlsbFR5cGUiOjAsIk1hcmdpbiI6eyIkcmVmIjoiMjcifSwiUGFkZGluZyI6eyIkcmVmIjoiMjgifSwiQmFja2dyb3VuZCI6eyIkaWQiOiIyNTUiLCJDb2xvciI6eyIkaWQiOiIyNTYiLCJBIjo4OSwiUiI6MCwiRyI6MCwiQiI6MH19LCJJc1Zpc2libGUiOnRydWUsIldpZHRoIjowLjAsIkhlaWdodCI6MC4wLCJCb3JkZXJTdHlsZSI6bnVsbCwiUGFyZW50U3R5bGUiOm51bGx9LCJEYXRlRm9ybWF0Ijp7IiRpZCI6Ij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TgiLCJGb3JtYXQiOjAsIklzVmlzaWJsZSI6ZmFsc2UsIkxhc3RLbm93blZpc2liaWxpdHlTdGF0ZSI6ZmFsc2V9LCJJc1Zpc2libGUiOnRydWUsIlBhcmVudFN0eWxlIjpudWxsfSwiSHlwZXJsaW5rIjpudWxsLCJJbXBvcnRJZCI6bnVsbH1dLCJJZCI6IjAwMDAwMDAwLTAwMDAtMDAwMC0wMDAwLTAwMDAwMDAwMDAwMCIsIklzU2luZ2xlSXRlbVJvdyI6dHJ1ZX1dLCJJbmRleCI6MSwiSWQiOiJlNTNlNmQ3OS0yODI1LTRlZWQtYjY1ZS00Y2EyMmI3YjY5MWIiLCJIZWFkZXJUZXh0IjoiIiwiSXNEZWZhdWx0IjpmYWxzZSwiU3R5bGUiOnsiJGlkIjoiMjU5IiwiSGVhZGVyU3R5bGUiOnsiJGlkIjoiMjYwIiwiVGV4dFN0eWxlIjp7IiRpZCI6IjI2MSIsIkZvbnRTZXR0aW5ncyI6eyIkaWQiOiIyNjIiLCJGb250U2l6ZSI6MTEsIkZvbnROYW1lIjoiQ2FsaWJyaSIsIklzQm9sZCI6ZmFsc2UsIklzSXRhbGljIjpmYWxzZSwiSXNVbmRlcmxpbmVkIjpmYWxzZSwiUGFyZW50U3R5bGUiOm51bGx9LCJBdXRvU2l6ZSI6MiwiRm9yZWdyb3VuZCI6eyIkaWQiOiIyNjMiLCJDb2xvciI6eyIkaWQiOiIyNjQiLCJBIjoyNTUsIlIiOjAsIkciOjAsIkIiOjB9fSwiTWF4V2lkdGgiOiJJbmZpbml0eSIsIk1heEhlaWdodCI6MC4wLCJTbWFydEZvcmVncm91bmRJc0FjdGl2ZSI6ZmFsc2UsIkhvcml6b250YWxBbGlnbm1lbnQiOjAsIlZlcnRpY2FsQWxpZ25tZW50IjowLCJTbWFydEZvcmVncm91bmQiOm51bGwsIkJhY2tncm91bmRGaWxsVHlwZSI6MCwiTWFyZ2luIjp7IiRpZCI6IjI2NSIsIlRvcCI6MC4wLCJMZWZ0IjowLjAsIlJpZ2h0IjowLjAsIkJvdHRvbSI6MC4wfSwiUGFkZGluZyI6eyIkaWQiOiIyNjYiLCJUb3AiOjAuMCwiTGVmdCI6MC4wLCJSaWdodCI6MC4wLCJCb3R0b20iOjAuMH0sIkJhY2tncm91bmQiOm51bGwsIklzVmlzaWJsZSI6dHJ1ZSwiV2lkdGgiOjAuMCwiSGVpZ2h0IjowLjAsIkJvcmRlclN0eWxlIjpudWxsLCJQYXJlbnRTdHlsZSI6bnVsbH0sIlJlY3RhbmdsZVN0eWxlIjp7IiRpZCI6IjI2NyIsIk1hcmdpbiI6eyIkaWQiOiIyNjgiLCJUb3AiOjAuMCwiTGVmdCI6MC4wLCJSaWdodCI6MC4wLCJCb3R0b20iOjAuMH0sIlBhZGRpbmciOnsiJGlkIjoiMjY5IiwiVG9wIjowLjAsIkxlZnQiOjAuMCwiUmlnaHQiOjAuMCwiQm90dG9tIjowLjB9LCJCYWNrZ3JvdW5kIjp7IiRpZCI6IjI3MCIsIkNvbG9yIjp7IiRpZCI6IjI3MSIsIkEiOjYzLCJSIjoyMzcsIkciOjEyNSwiQiI6NDl9fSwiSXNWaXNpYmxlIjp0cnVlLCJXaWR0aCI6MC4wLCJIZWlnaHQiOjAuMCwiQm9yZGVyU3R5bGUiOnsiJGlkIjoiMjcyIiwiTGluZUNvbG9yIjp7IiRpZCI6IjI3MyIsIiR0eXBlIjoiTkxSRS5Db21tb24uRG9tLlNvbGlkQ29sb3JCcnVzaCwgTkxSRS5Db21tb24iLCJDb2xvciI6eyIkaWQiOiIyNzQiLCJBIjoyNTUsIlIiOjI1NSwiRyI6MCwiQiI6MH19LCJMaW5lV2VpZ2h0IjowLjAsIkxpbmVUeXBlIjowLCJQYXJlbnRTdHlsZSI6bnVsbH0sIlBhcmVudFN0eWxlIjpudWxsfSwiTWFyZ2luIjp7IiRpZCI6IjI3NSIsIlRvcCI6MC4wLCJMZWZ0IjowLjAsIlJpZ2h0IjowLjAsIkJvdHRvbSI6MC4wfSwiUGFkZGluZyI6eyIkaWQiOiIyNzYiLCJUb3AiOjAuMCwiTGVmdCI6MC4wLCJSaWdodCI6MC4wLCJCb3R0b20iOjAuMH0sIkJhY2tncm91bmQiOm51bGwsIklzVmlzaWJsZSI6dHJ1ZSwiV2lkdGgiOjAuMCwiSGVpZ2h0IjowLjAsIkJvcmRlclN0eWxlIjpudWxsLCJQYXJlbnRTdHlsZSI6bnVsbH0sIkJhY2tncm91bmRTdHlsZSI6eyIkaWQiOiIyNzciLCJNYXJnaW4iOnsiJGlkIjoiMjc4IiwiVG9wIjowLjAsIkxlZnQiOjAuMCwiUmlnaHQiOjAuMCwiQm90dG9tIjowLjB9LCJQYWRkaW5nIjp7IiRpZCI6IjI3OSIsIlRvcCI6MC4wLCJMZWZ0IjowLjAsIlJpZ2h0IjowLjAsIkJvdHRvbSI6MC4wfSwiQmFja2dyb3VuZCI6eyIkaWQiOiIyODAiLCJDb2xvciI6eyIkaWQiOiIyODEiLCJBIjo1MSwiUiI6MTU1LCJHIjoxODcsIkIiOjg5fX0sIklzVmlzaWJsZSI6dHJ1ZSwiV2lkdGgiOjAuMCwiSGVpZ2h0IjowLjAsIkJvcmRlclN0eWxlIjp7IiRpZCI6IjI4MiIsIkxpbmVDb2xvciI6eyIkaWQiOiIyODMiLCIkdHlwZSI6Ik5MUkUuQ29tbW9uLkRvbS5Tb2xpZENvbG9yQnJ1c2gsIE5MUkUuQ29tbW9uIiwiQ29sb3IiOnsiJGlkIjoiMjg0IiwiQSI6MjU1LCJSIjoyNTUsIkciOjAsIkIiOjB9fSwiTGluZVdlaWdodCI6MC4wLCJMaW5lVHlwZSI6MCwiUGFyZW50U3R5bGUiOm51bGx9LCJQYXJlbnRTdHlsZSI6bnVsbH0sIk1hcmdpbiI6eyIkaWQiOiIyODUiLCJUb3AiOjAuMCwiTGVmdCI6MC4wLCJSaWdodCI6MC4wLCJCb3R0b20iOjAuMH0sIlBhZGRpbmciOnsiJGlkIjoiMjg2IiwiVG9wIjowLjAsIkxlZnQiOjAuMCwiUmlnaHQiOjAuMCwiQm90dG9tIjowLjB9LCJJc1Zpc2libGUiOmZhbHNlLCJXaWR0aCI6NjMzLjAsIkhlaWdodCI6ODMuMCwiQm9yZGVyU3R5bGUiOm51bGwsIlBhcmVudFN0eWxlIjpudWxsfX0seyIkaWQiOiIyODciLCJfcm93cyI6W10sIkluZGV4IjoxNSwiSWQiOiJmNThmMWE5OC00ZTk2LTQ2NDMtYTZiNC02OWViODViNjllYjAiLCJIZWFkZXJUZXh0IjpudWxsLCJJc0RlZmF1bHQiOnRydWUsIlN0eWxlIjp7IiRpZCI6IjI4OCIsIkhlYWRlclN0eWxlIjp7IiRpZCI6IjI4OSIsIlRleHRTdHlsZSI6eyIkaWQiOiIyOTAiLCJGb250U2V0dGluZ3MiOnsiJGlkIjoiMjkxIiwiRm9udFNpemUiOjEyLCJGb250TmFtZSI6IkNhbGlicmkiLCJJc0JvbGQiOmZhbHNlLCJJc0l0YWxpYyI6ZmFsc2UsIklzVW5kZXJsaW5lZCI6ZmFsc2UsIlBhcmVudFN0eWxlIjpudWxsfSwiQXV0b1NpemUiOjAsIkZvcmVncm91bmQiOnsiJGlkIjoiMjkyIiwiQ29sb3IiOnsiJGlkIjoiMjkzIiwiQSI6MjU1LCJSIjowLCJHIjowLCJCIjowfX0sIk1heFdpZHRoIjowLjAsIk1heEhlaWdodCI6MC4wLCJTbWFydEZvcmVncm91bmRJc0FjdGl2ZSI6ZmFsc2UsIkhvcml6b250YWxBbGlnbm1lbnQiOjAsIlZlcnRpY2FsQWxpZ25tZW50IjowLCJTbWFydEZvcmVncm91bmQiOm51bGwsIkJhY2tncm91bmRGaWxsVHlwZSI6MCwiTWFyZ2luIjp7IiRpZCI6IjI5NCIsIlRvcCI6MC4wLCJMZWZ0IjowLjAsIlJpZ2h0IjowLjAsIkJvdHRvbSI6MC4wfSwiUGFkZGluZyI6eyIkaWQiOiIyOTUiLCJUb3AiOjAuMCwiTGVmdCI6MC4wLCJSaWdodCI6MC4wLCJCb3R0b20iOjAuMH0sIkJhY2tncm91bmQiOm51bGwsIklzVmlzaWJsZSI6ZmFsc2UsIldpZHRoIjowLjAsIkhlaWdodCI6MC4wLCJCb3JkZXJTdHlsZSI6bnVsbCwiUGFyZW50U3R5bGUiOm51bGx9LCJSZWN0YW5nbGVTdHlsZSI6eyIkaWQiOiIyOTYiLCJNYXJnaW4iOnsiJGlkIjoiMjk3IiwiVG9wIjowLjAsIkxlZnQiOjAuMCwiUmlnaHQiOjAuMCwiQm90dG9tIjowLjB9LCJQYWRkaW5nIjp7IiRpZCI6IjI5OCIsIlRvcCI6MC4wLCJMZWZ0IjowLjAsIlJpZ2h0IjowLjAsIkJvdHRvbSI6MC4wfSwiQmFja2dyb3VuZCI6eyIkaWQiOiIyOTkiLCJDb2xvciI6eyIkaWQiOiIzMDAiLCJBIjo2MywiUiI6MjM3LCJHIjoxMjUsIkIiOjQ5fX0sIklzVmlzaWJsZSI6ZmFsc2UsIldpZHRoIjowLjAsIkhlaWdodCI6MC4wLCJCb3JkZXJTdHlsZSI6eyIkaWQiOiIzMDEiLCJMaW5lQ29sb3IiOnsiJGlkIjoiMzAyIiwiJHR5cGUiOiJOTFJFLkNvbW1vbi5Eb20uU29saWRDb2xvckJydXNoLCBOTFJFLkNvbW1vbiIsIkNvbG9yIjp7IiRpZCI6IjMwMyIsIkEiOjI1NSwiUiI6MjU1LCJHIjowLCJCIjowfX0sIkxpbmVXZWlnaHQiOjAuMCwiTGluZVR5cGUiOjAsIlBhcmVudFN0eWxlIjpudWxsfSwiUGFyZW50U3R5bGUiOm51bGx9LCJNYXJnaW4iOnsiJGlkIjoiMzA0IiwiVG9wIjowLjAsIkxlZnQiOjAuMCwiUmlnaHQiOjAuMCwiQm90dG9tIjowLjB9LCJQYWRkaW5nIjp7IiRpZCI6IjMwNSIsIlRvcCI6MC4wLCJMZWZ0IjowLjAsIlJpZ2h0IjowLjAsIkJvdHRvbSI6MC4wfSwiQmFja2dyb3VuZCI6bnVsbCwiSXNWaXNpYmxlIjp0cnVlLCJXaWR0aCI6MC4wLCJIZWlnaHQiOjAuMCwiQm9yZGVyU3R5bGUiOm51bGwsIlBhcmVudFN0eWxlIjpudWxsfSwiQmFja2dyb3VuZFN0eWxlIjp7IiRpZCI6IjMwNiIsIk1hcmdpbiI6eyIkaWQiOiIzMDciLCJUb3AiOjAuMCwiTGVmdCI6MC4wLCJSaWdodCI6MC4wLCJCb3R0b20iOjAuMH0sIlBhZGRpbmciOnsiJGlkIjoiMzA4IiwiVG9wIjowLjAsIkxlZnQiOjAuMCwiUmlnaHQiOjAuMCwiQm90dG9tIjowLjB9LCJCYWNrZ3JvdW5kIjp7IiRpZCI6IjMwOSIsIkNvbG9yIjp7IiRpZCI6IjMxMCIsIkEiOjUxLCJSIjoxNjUsIkciOjE2NSwiQiI6MTY1fX0sIklzVmlzaWJsZSI6dHJ1ZSwiV2lkdGgiOjAuMCwiSGVpZ2h0IjowLjAsIkJvcmRlclN0eWxlIjp7IiRpZCI6IjMxMSIsIkxpbmVDb2xvciI6eyIkaWQiOiIzMTIiLCIkdHlwZSI6Ik5MUkUuQ29tbW9uLkRvbS5Tb2xpZENvbG9yQnJ1c2gsIE5MUkUuQ29tbW9uIiwiQ29sb3IiOnsiJGlkIjoiMzEzIiwiQSI6MjU1LCJSIjoyNTUsIkciOjAsIkIiOjB9fSwiTGluZVdlaWdodCI6MC4wLCJMaW5lVHlwZSI6MCwiUGFyZW50U3R5bGUiOm51bGx9LCJQYXJlbnRTdHlsZSI6bnVsbH0sIk1hcmdpbiI6eyIkaWQiOiIzMTQiLCJUb3AiOjAuMCwiTGVmdCI6MC4wLCJSaWdodCI6MC4wLCJCb3R0b20iOjAuMH0sIlBhZGRpbmciOnsiJGlkIjoiMzE1IiwiVG9wIjowLjAsIkxlZnQiOjAuMCwiUmlnaHQiOjAuMCwiQm90dG9tIjowLjB9LCJJc1Zpc2libGUiOmZhbHNlLCJXaWR0aCI6MC4wLCJIZWlnaHQiOjAuMCwiQm9yZGVyU3R5bGUiOm51bGwsIlBhcmVudFN0eWxlIjpudWxsfX1dLCJJZCI6IjU5ZDEwYjY1LWQ4ZjQtNGQ0Yy04MTMwLTE1NzkwMTM5NTZkYyIsIkluZGV4IjoxLCJIZWFkZXJUZXh0IjoiQXNzZXNtZW50cyIsIlN0eWxlIjp7IiRpZCI6IjMxNiIsIkhlYWRlclN0eWxlIjp7IiRpZCI6IjMxNyIsIlRleHRJc1ZlcnRpY2FsIjpmYWxzZSwiVGV4dFN0eWxlIjp7IiRpZCI6IjMxOCIsIkZvbnRTZXR0aW5ncyI6eyIkaWQiOiIzMTkiLCJGb250U2l6ZSI6MTIsIkZvbnROYW1lIjoiQ2FsaWJyaSIsIklzQm9sZCI6dHJ1ZSwiSXNJdGFsaWMiOmZhbHNlLCJJc1VuZGVybGluZWQiOmZhbHNlLCJQYXJlbnRTdHlsZSI6bnVsbH0sIkF1dG9TaXplIjowLCJGb3JlZ3JvdW5kIjp7IiRpZCI6IjMyMCIsIkNvbG9yIjp7IiRpZCI6IjMyMSIsIkEiOjI1NSwiUiI6MjU1LCJHIjoyNTUsIkIiOjI1NX19LCJNYXhXaWR0aCI6MC4wLCJNYXhIZWlnaHQiOjAuMCwiU21hcnRGb3JlZ3JvdW5kSXNBY3RpdmUiOmZhbHNlLCJIb3Jpem9udGFsQWxpZ25tZW50IjowLCJWZXJ0aWNhbEFsaWdubWVudCI6MCwiU21hcnRGb3JlZ3JvdW5kIjpudWxsLCJCYWNrZ3JvdW5kRmlsbFR5cGUiOjAsIk1hcmdpbiI6eyIkaWQiOiIzMjIiLCJUb3AiOjAuMCwiTGVmdCI6MC4wLCJSaWdodCI6MC4wLCJCb3R0b20iOjAuMH0sIlBhZGRpbmciOnsiJGlkIjoiMzIzIiwiVG9wIjowLjAsIkxlZnQiOjAuMCwiUmlnaHQiOjAuMCwiQm90dG9tIjowLjB9LCJCYWNrZ3JvdW5kIjpudWxsLCJJc1Zpc2libGUiOnRydWUsIldpZHRoIjowLjAsIkhlaWdodCI6MC4wLCJCb3JkZXJTdHlsZSI6bnVsbCwiUGFyZW50U3R5bGUiOm51bGx9LCJSZWN0YW5nbGVTdHlsZSI6eyIkaWQiOiIzMjQiLCJNYXJnaW4iOnsiJGlkIjoiMzI1IiwiVG9wIjowLjAsIkxlZnQiOjAuMCwiUmlnaHQiOjAuMCwiQm90dG9tIjowLjB9LCJQYWRkaW5nIjp7IiRpZCI6IjMyNiIsIlRvcCI6MC4wLCJMZWZ0IjowLjAsIlJpZ2h0IjowLjAsIkJvdHRvbSI6MC4wfSwiQmFja2dyb3VuZCI6eyIkaWQiOiIzMjciLCJDb2xvciI6eyIkaWQiOiIzMjgiLCJBIjoyNTUsIlIiOjIzNywiRyI6MTI1LCJCIjo0OX19LCJJc1Zpc2libGUiOmZhbHNlLCJXaWR0aCI6MC4wLCJIZWlnaHQiOjAuMCwiQm9yZGVyU3R5bGUiOnsiJGlkIjoiMzI5IiwiTGluZUNvbG9yIjp7IiRpZCI6IjMzMCIsIiR0eXBlIjoiTkxSRS5Db21tb24uRG9tLlNvbGlkQ29sb3JCcnVzaCwgTkxSRS5Db21tb24iLCJDb2xvciI6eyIkaWQiOiIzMzEiLCJBIjoyNTUsIlIiOjIxLCJHIjozNywiQiI6NjZ9fSwiTGluZVdlaWdodCI6MC4wLCJMaW5lVHlwZSI6MCwiUGFyZW50U3R5bGUiOm51bGx9LCJQYXJlbnRTdHlsZSI6bnVsbH0sIk1hcmdpbiI6eyIkaWQiOiIzMzIiLCJUb3AiOjAuMCwiTGVmdCI6MC4wLCJSaWdodCI6MC4wLCJCb3R0b20iOjAuMH0sIlBhZGRpbmciOnsiJGlkIjoiMzMzIiwiVG9wIjowLjAsIkxlZnQiOjAuMCwiUmlnaHQiOjAuMCwiQm90dG9tIjowLjB9LCJCYWNrZ3JvdW5kIjpudWxsLCJJc1Zpc2libGUiOnRydWUsIldpZHRoIjowLjAsIkhlaWdodCI6MC4wLCJCb3JkZXJTdHlsZSI6bnVsbCwiUGFyZW50U3R5bGUiOm51bGx9LCJCYWNrZ3JvdW5k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zgsIlIiOjIzNywiRyI6MTI1LCJCIjo0OX19LCJJc1Zpc2libGUiOnRydWUsIldpZHRoIjowLjAsIkhlaWdodCI6MC4wLCJCb3JkZXJTdHlsZSI6eyIkaWQiOiIzMzkiLCJMaW5lQ29sb3IiOnsiJGlkIjoiMzQwIiwiJHR5cGUiOiJOTFJFLkNvbW1vbi5Eb20uU29saWRDb2xvckJydXNoLCBOTFJFLkNvbW1vbiIsIkNvbG9yIjp7IiRpZCI6IjM0MSIsIkEiOjI1NSwiUiI6MjEsIkciOjM3LCJCIjo2Nn19LCJMaW5lV2VpZ2h0IjowLjAsIkxpbmVUeXBlIjowLCJQYXJlbnRTdHlsZSI6bnVsbH0sIlBhcmVudFN0eWxlIjpudWxsfSwiSXNBYm92ZVRpbWViYW5kIjpmYWxzZSwiTWFyZ2luIjp7IiRpZCI6IjM0MiIsIlRvcCI6MC4wLCJMZWZ0IjowLjAsIlJpZ2h0IjowLjAsIkJvdHRvbSI6MC4wfSwiUGFkZGluZyI6eyIkaWQiOiIzNDMiLCJUb3AiOjAuMCwiTGVmdCI6MC4wLCJSaWdodCI6MC4wLCJCb3R0b20iOjAuMH0sIklzVmlzaWJsZSI6dHJ1ZSwiV2lkdGgiOjY3OC4wLCJIZWlnaHQiOjgzLjAsIkJvcmRlclN0eWxlIjp7IiRpZCI6IjM0NCIsIkxpbmVDb2xvciI6bnVsbCwiTGluZVdlaWdodCI6MC4wLCJMaW5lVHlwZSI6MCwiUGFyZW50U3R5bGUiOm51bGx9LCJQYXJlbnRTdHlsZSI6bnVsbH19LHsiJGlkIjoiMzQ1IiwiX2FjdGl2aXRpZXMiOlt7IiRpZCI6IjM0NiIsIl9yb3dzIjpbeyIkaWQiOiIzNDciLCJfdGFza3MiOltdLCJfbWlsZXN0b25lcyI6W3siJGlkIjoiMzQ4IiwiSWQiOiIzNzM4N2FhNi1jN2E3LTRhODktYmY3NS00OTk0MjQyZDk2YWUiLCJJbmRleCI6MCwiR3JvdXBJZCI6bnVsbCwiVGl0bGUiOiJQcmUtRmluYWxzIiwiRGF0ZVRpbWUiOiIyMDIzLTAyLTI4VDIzOjU5OjAwWiIsIlBlcmNlbnRhZ2VDb21wbGV0ZSI6bnVsbCwiTm90ZSI6bnVsbCwiU3R5bGUiOnsiJGlkIjoiMzQ5IiwiVGl0bGVQb3NpdGlvbiI6IkxlZnQiLCJEYXRlUG9zaXRpb24iOiJMZWZ0IiwiU2hhcGVUeXBlIjoyLCJTaGFwZVNpemUiOjEsIlNoYXBlU3R5bGUiOnsiJGlkIjoiMzUwIiwiTWFyZ2luIjp7IiRpZCI6IjM1MSIsIlRvcCI6MC4wLCJMZWZ0IjowLjAsIlJpZ2h0IjowLjAsIkJvdHRvbSI6MC4wfSwiUGFkZGluZyI6eyIkaWQiOiIzNTIiLCJUb3AiOjAuMCwiTGVmdCI6MC4wLCJSaWdodCI6MC4wLCJCb3R0b20iOjAuMH0sIkJhY2tncm91bmQiOnsiJGlkIjoiMzUzIiwiQ29sb3IiOnsiJGlkIjoiMzU0IiwiQSI6MjU1LCJSIjoyNiwiRyI6MTcwLCJCIjo2Nn19LCJJc1Zpc2libGUiOnRydWUsIldpZHRoIjoxMy4wLCJIZWlnaHQiOjEzLjAsIkJvcmRlclN0eWxlIjp7IiRpZCI6IjM1NSIsIkxpbmVDb2xvciI6eyIkaWQiOiIzNTYiLCIkdHlwZSI6Ik5MUkUuQ29tbW9uLkRvbS5Tb2xpZENvbG9yQnJ1c2gsIE5MUkUuQ29tbW9uIiwiQ29sb3IiOnsiJGlkIjoiMzU3IiwiQSI6MjU1LCJSIjoyNTUsIkciOjAsIkIiOjB9fSwiTGluZVdlaWdodCI6MC4wLCJMaW5lVHlwZSI6MCwiUGFyZW50U3R5bGUiOm51bGx9LCJQYXJlbnRTdHlsZSI6bnVsbH0sIlRpdGxlU3R5bGUiOnsiJGlkIjoiMzU4IiwiRm9udFNldHRpbmdzIjp7IiRpZCI6IjM1OSIsIkZvbnRTaXplIjo5LCJGb250TmFtZSI6IkFyaWFsIiwiSXNCb2xkIjp0cnVlLCJJc0l0YWxpYyI6ZmFsc2UsIklzVW5kZXJsaW5lZCI6ZmFsc2UsIlBhcmVudFN0eWxlIjpudWxsfSwiQXV0b1NpemUiOjAsIkZvcmVncm91bmQiOnsiJGlkIjoiMzYwIiwiQ29sb3IiOnsiJGlkIjoiMzYx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GlkIjoiMzY1IiwiQSI6ODksIlIiOjAsIkciOjAsIkIiOjB9fSwiSXNWaXNpYmxlIjp0cnVlLCJXaWR0aCI6MC4wLCJIZWlnaHQiOjAuMCwiQm9yZGVyU3R5bGUiOm51bGwsIlBhcmVudFN0eWxlIjpudWxsfSwiRGF0ZVN0eWxlIjp7IiRpZCI6IjM2NiIsIkZvbnRTZXR0aW5ncyI6eyIkaWQiOiIzNjciLCJGb250U2l6ZSI6OSwiRm9udE5hbWUiOiJBcmlhbCIsIklzQm9sZCI6dHJ1ZSwiSXNJdGFsaWMiOmZhbHNlLCJJc1VuZGVybGluZWQiOmZhbHNlLCJQYXJlbnRTdHlsZSI6bnVsbH0sIkF1dG9TaXplIjowLCJGb3JlZ3JvdW5kIjp7IiRpZCI6IjM2OCIsIkNvbG9yIjp7IiRpZCI6IjM2OSIsIkEiOjI1NSwiUiI6MjM0LCJHIjoyMiwiQiI6MzB9fSwiTWF4V2lkdGgiOjIwMC4wLCJNYXhIZWlnaHQiOiJJbmZpbml0eSIsIlNtYXJ0Rm9yZWdyb3VuZElzQWN0aXZlIjpmYWxzZSwiSG9yaXpvbnRhbEFsaWdubWVudCI6MiwiVmVydGljYWxBbGlnbm1lbnQiOjAsIlNtYXJ0Rm9yZWdyb3VuZCI6bnVsbCwiQmFja2dyb3VuZEZpbGxUeXBlIjowLCJNYXJnaW4iOnsiJGlkIjoiMzcwIiwiVG9wIjowLjAsIkxlZnQiOjAuMCwiUmlnaHQiOjAuMCwiQm90dG9tIjowLjB9LCJQYWRkaW5nIjp7IiRpZCI6IjM3MSIsIlRvcCI6MC4wLCJMZWZ0IjowLjAsIlJpZ2h0IjowLjAsIkJvdHRvbSI6MC4wfSwiQmFja2dyb3VuZCI6eyIkaWQiOiIzNzIiLCJDb2xvciI6eyIkcmVmIjoiMzY1In19LCJJc1Zpc2libGUiOnRydWUsIldpZHRoIjowLjAsIkhlaWdodCI6MC4wLCJCb3JkZXJTdHlsZSI6bnVsbCwiUGFyZW50U3R5bGUiOm51bGx9LCJEYXRlRm9ybWF0Ijp7IiRpZCI6IjM3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zQiLCJGb3JtYXQiOjAsIklzVmlzaWJsZSI6ZmFsc2UsIkxhc3RLbm93blZpc2liaWxpdHlTdGF0ZSI6ZmFsc2V9LCJJc1Zpc2libGUiOnRydWUsIlBhcmVudFN0eWxlIjpudWxsfSwiSHlwZXJsaW5rIjpudWxsLCJJbXBvcnRJZCI6IiJ9XSwiSWQiOiIwMDAwMDAwMC0wMDAwLTAwMDAtMDAwMC0wMDAwMDAwMDAwMDAiLCJJc1NpbmdsZUl0ZW1Sb3ciOnRydWV9LHsiJGlkIjoiMzc1IiwiX3Rhc2tzIjpbXSwiX21pbGVzdG9uZXMiOlt7IiRpZCI6IjM3NiIsIklkIjoiNGZlOTYzODktMzVjMy00ZGY2LWI0YjYtN2I1NzczN2VkOTQ4IiwiSW5kZXgiOjEsIkdyb3VwSWQiOm51bGwsIlRpdGxlIjoiRmluYWxzIiwiRGF0ZVRpbWUiOiIyMDIzLTAzLTAzVDIzOjU5OjAwWiIsIlBlcmNlbnRhZ2VDb21wbGV0ZSI6bnVsbCwiTm90ZSI6bnVsbCwiU3R5bGUiOnsiJGlkIjoiMzc3IiwiVGl0bGVQb3NpdGlvbiI6IkxlZnQiLCJEYXRlUG9zaXRpb24iOiJMZWZ0IiwiU2hhcGVUeXBlIjoxOSwiU2hhcGVTaXplIjoxLCJTaGFwZVN0eWxlIjp7IiRpZCI6IjM3OCIsIk1hcmdpbiI6eyIkcmVmIjoiMzUxIn0sIlBhZGRpbmciOnsiJHJlZiI6IjM1MiJ9LCJCYWNrZ3JvdW5kIjp7IiRpZCI6IjM3OSIsIkNvbG9yIjp7IiRpZCI6IjM4MCIsIkEiOjI1NSwiUiI6MjM0LCJHIjoyMiwiQiI6MzB9fSwiSXNWaXNpYmxlIjp0cnVlLCJXaWR0aCI6MTMuMCwiSGVpZ2h0IjoxMy4wLCJCb3JkZXJTdHlsZSI6eyIkaWQiOiIzODEiLCJMaW5lQ29sb3IiOnsiJHJlZiI6IjM1NiJ9LCJMaW5lV2VpZ2h0IjowLjAsIkxpbmVUeXBlIjowLCJQYXJlbnRTdHlsZSI6bnVsbH0sIlBhcmVudFN0eWxlIjpudWxsfSwiVGl0bGVTdHlsZSI6eyIkaWQiOiIzODIiLCJGb250U2V0dGluZ3MiOnsiJGlkIjoiMzgzIiwiRm9udFNpemUiOjksIkZvbnROYW1lIjoiQXJpYWwiLCJJc0JvbGQiOnRydWUsIklzSXRhbGljIjpmYWxzZSwiSXNVbmRlcmxpbmVkIjpmYWxzZSwiUGFyZW50U3R5bGUiOm51bGx9LCJBdXRvU2l6ZSI6MCwiRm9yZWdyb3VuZCI6eyIkaWQiOiIzODQiLCJDb2xvciI6eyIkaWQiOiIzODU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M2MiJ9LCJQYWRkaW5nIjp7IiRyZWYiOiIzNjMifSwiQmFja2dyb3VuZCI6eyIkcmVmIjoiMzY0In0sIklzVmlzaWJsZSI6dHJ1ZSwiV2lkdGgiOjAuMCwiSGVpZ2h0IjowLjAsIkJvcmRlclN0eWxlIjpudWxsLCJQYXJlbnRTdHlsZSI6bnVsbH0sIkRhdGVTdHlsZSI6eyIkaWQiOiIzODYiLCJGb250U2V0dGluZ3MiOnsiJGlkIjoiMzg3IiwiRm9udFNpemUiOjksIkZvbnROYW1lIjoiQXJpYWwiLCJJc0JvbGQiOmZhbHNlLCJJc0l0YWxpYyI6ZmFsc2UsIklzVW5kZXJsaW5lZCI6ZmFsc2UsIlBhcmVudFN0eWxlIjpudWxsfSwiQXV0b1NpemUiOjAsIkZvcmVncm91bmQiOnsiJGlkIjoiMzg4IiwiQ29sb3IiOnsiJGlkIjoiMzg5IiwiQSI6MjU1LCJSIjoyNTUsIkciOjAsIkIiOjB9fSwiTWF4V2lkdGgiOjIwMC4wLCJNYXhIZWlnaHQiOiJJbmZpbml0eSIsIlNtYXJ0Rm9yZWdyb3VuZElzQWN0aXZlIjpmYWxzZSwiSG9yaXpvbnRhbEFsaWdubWVudCI6MiwiVmVydGljYWxBbGlnbm1lbnQiOjAsIlNtYXJ0Rm9yZWdyb3VuZCI6bnVsbCwiQmFja2dyb3VuZEZpbGxUeXBlIjowLCJNYXJnaW4iOnsiJHJlZiI6IjM3MCJ9LCJQYWRkaW5nIjp7IiRyZWYiOiIzNzEifSwiQmFja2dyb3VuZCI6eyIkcmVmIjoiMzcyIn0sIklzVmlzaWJsZSI6dHJ1ZSwiV2lkdGgiOjAuMCwiSGVpZ2h0IjowLjAsIkJvcmRlclN0eWxlIjpudWxsLCJQYXJlbnRTdHlsZSI6bnVsbH0sIkRhdGVGb3JtYXQiOnsiJHJlZiI6IjM3MyJ9LCJXZWVrTnVtYmVyaW5nIjp7IiRpZCI6IjM5MCIsIkZvcm1hdCI6MCwiSXNWaXNpYmxlIjpmYWxzZSwiTGFzdEtub3duVmlzaWJpbGl0eVN0YXRlIjpmYWxzZX0sIklzVmlzaWJsZSI6dHJ1ZSwiUGFyZW50U3R5bGUiOm51bGx9LCJIeXBlcmxpbmsiOm51bGwsIkltcG9ydElkIjoiIn1dLCJJZCI6IjAwMDAwMDAwLTAwMDAtMDAwMC0wMDAwLTAwMDAwMDAwMDAwMCIsIklzU2luZ2xlSXRlbVJvdyI6dHJ1ZX1dLCJJbmRleCI6MiwiSWQiOiI5MmNhMGQ0Ni1jMmEyLTRmNWQtYmRiZi1iZDZlNWU1MWJiZTQiLCJIZWFkZXJUZXh0IjoiIiwiSXNEZWZhdWx0IjpmYWxzZSwiU3R5bGUiOnsiJGlkIjoiMzkxIiwiSGVhZGVyU3R5bGUiOnsiJGlkIjoiMzkyIiwiVGV4dFN0eWxlIjp7IiRpZCI6IjM5MyIsIkZvbnRTZXR0aW5ncyI6eyIkaWQiOiIzOTQiLCJGb250U2l6ZSI6MTAsIkZvbnROYW1lIjoiQXJpYWwiLCJJc0JvbGQiOnRydWUsIklzSXRhbGljIjpmYWxzZSwiSXNVbmRlcmxpbmVkIjpmYWxzZSwiUGFyZW50U3R5bGUiOm51bGx9LCJBdXRvU2l6ZSI6MiwiRm9yZWdyb3VuZCI6eyIkaWQiOiIzOTUiLCJDb2xvciI6eyIkaWQiOiIzOTYiLCJBIjoyNTUsIlIiOjAsIkciOjMyLCJCIjo5Nn19LCJNYXhXaWR0aCI6IkluZmluaXR5IiwiTWF4SGVpZ2h0IjowLjAsIlNtYXJ0Rm9yZWdyb3VuZElzQWN0aXZlIjpmYWxzZSwiSG9yaXpvbnRhbEFsaWdubWVudCI6MCwiVmVydGljYWxBbGlnbm1lbnQiOjAsIlNtYXJ0Rm9yZWdyb3VuZCI6bnVsbCwiQmFja2dyb3VuZEZpbGxUeXBlIjowLCJNYXJnaW4iOnsiJGlkIjoiMzk3IiwiVG9wIjowLjAsIkxlZnQiOjAuMCwiUmlnaHQiOjAuMCwiQm90dG9tIjowLjB9LCJQYWRkaW5nIjp7IiRpZCI6IjM5OCIsIlRvcCI6MC4wLCJMZWZ0IjowLjAsIlJpZ2h0IjowLjAsIkJvdHRvbSI6MC4wfSwiQmFja2dyb3VuZCI6bnVsbCwiSXNWaXNpYmxlIjp0cnVlLCJXaWR0aCI6MC4wLCJIZWlnaHQiOjAuMCwiQm9yZGVyU3R5bGUiOm51bGwsIlBhcmVudFN0eWxlIjpudWxsfSwiUmVjdGFuZ2xlU3R5bGUiOnsiJGlkIjoiMzk5IiwiTWFyZ2luIjp7IiRpZCI6IjQwMCIsIlRvcCI6MC4wLCJMZWZ0IjowLjAsIlJpZ2h0IjowLjAsIkJvdHRvbSI6MC4wfSwiUGFkZGluZyI6eyIkaWQiOiI0MDEiLCJUb3AiOjAuMCwiTGVmdCI6MC4wLCJSaWdodCI6MC4wLCJCb3R0b20iOjAuMH0sIkJhY2tncm91bmQiOnsiJGlkIjoiNDAyIiwiQ29sb3IiOnsiJGlkIjoiNDAzIiwiQSI6NjMsIlIiOjExMiwiRyI6MTczLCJCIjo3MX19LCJJc1Zpc2libGUiOnRydWUsIldpZHRoIjo0Ni4wLCJIZWlnaHQiOjUyLjQwMDAwMTUyNTg3ODkwNiwiQm9yZGVyU3R5bGUiOnsiJGlkIjoiNDA0IiwiTGluZUNvbG9yIjp7IiRpZCI6IjQwNSIsIiR0eXBlIjoiTkxSRS5Db21tb24uRG9tLlNvbGlkQ29sb3JCcnVzaCwgTkxSRS5Db21tb24iLCJDb2xvciI6eyIkaWQiOiI0MDYiLCJBIjoyNTUsIlIiOjI1NSwiRyI6MCwiQiI6MH19LCJMaW5lV2VpZ2h0IjowLjAsIkxpbmVUeXBlIjowLCJQYXJlbnRTdHlsZSI6bnVsbH0sIlBhcmVudFN0eWxlIjpudWxsfSwiTWFyZ2luIjp7IiRpZCI6IjQwNyIsIlRvcCI6MC4wLCJMZWZ0IjowLjAsIlJpZ2h0IjowLjAsIkJvdHRvbSI6MC4wfSwiUGFkZGluZyI6eyIkaWQiOiI0MDgiLCJUb3AiOjAuMCwiTGVmdCI6MC4wLCJSaWdodCI6MC4wLCJCb3R0b20iOjAuMH0sIkJhY2tncm91bmQiOm51bGwsIklzVmlzaWJsZSI6dHJ1ZSwiV2lkdGgiOjAuMCwiSGVpZ2h0IjowLjAsIkJvcmRlclN0eWxlIjpudWxsLCJQYXJlbnRTdHlsZSI6bnVsbH0sIkJhY2tncm91bmRTdHlsZSI6eyIkaWQiOiI0MDkiLCJNYXJnaW4iOnsiJGlkIjoiNDEwIiwiVG9wIjowLjAsIkxlZnQiOjAuMCwiUmlnaHQiOjAuMCwiQm90dG9tIjowLjB9LCJQYWRkaW5nIjp7IiRpZCI6IjQxMSIsIlRvcCI6MC4wLCJMZWZ0IjowLjAsIlJpZ2h0IjowLjAsIkJvdHRvbSI6MC4wfSwiQmFja2dyb3VuZCI6eyIkaWQiOiI0MTIiLCJDb2xvciI6eyIkaWQiOiI0MTMiLCJBIjo1MSwiUiI6MTU1LCJHIjoxODcsIkIiOjg5fX0sIklzVmlzaWJsZSI6dHJ1ZSwiV2lkdGgiOjAuMCwiSGVpZ2h0IjowLjAsIkJvcmRlclN0eWxlIjp7IiRpZCI6IjQxNCIsIkxpbmVDb2xvciI6eyIkaWQiOiI0MTUiLCIkdHlwZSI6Ik5MUkUuQ29tbW9uLkRvbS5Tb2xpZENvbG9yQnJ1c2gsIE5MUkUuQ29tbW9uIiwiQ29sb3IiOnsiJGlkIjoiNDE2IiwiQSI6MjU1LCJSIjoyNTUsIkciOjAsIkIiOjB9fSwiTGluZVdlaWdodCI6MC4wLCJMaW5lVHlwZSI6MCwiUGFyZW50U3R5bGUiOm51bGx9LCJQYXJlbnRTdHlsZSI6bnVsbH0sIk1hcmdpbiI6eyIkaWQiOiI0MTciLCJUb3AiOjAuMCwiTGVmdCI6MC4wLCJSaWdodCI6MC4wLCJCb3R0b20iOjAuMH0sIlBhZGRpbmciOnsiJGlkIjoiNDE4IiwiVG9wIjowLjAsIkxlZnQiOjAuMCwiUmlnaHQiOjAuMCwiQm90dG9tIjowLjB9LCJJc1Zpc2libGUiOmZhbHNlLCJXaWR0aCI6NjMzLjAsIkhlaWdodCI6NTIuNDAwMDAxNTI1ODc4OTA2LCJCb3JkZXJTdHlsZSI6bnVsbCwiUGFyZW50U3R5bGUiOm51bGx9fSx7IiRpZCI6IjQxOSIsIl9yb3dzIjpbXSwiSW5kZXgiOjIxLCJJZCI6ImY5ZjU4ZDZlLWE1YjctNGVhMS1iNGEyLWRjYTJjYjRkNDc4MyIsIkhlYWRlclRleHQiOm51bGwsIklzRGVmYXVsdCI6dHJ1ZSwiU3R5bGUiOnsiJGlkIjoiNDIwIiwiSGVhZGVyU3R5bGUiOnsiJGlkIjoiNDIxIiwiVGV4dFN0eWxlIjp7IiRpZCI6IjQyMiIsIkZvbnRTZXR0aW5ncyI6eyIkaWQiOiI0MjMiLCJGb250U2l6ZSI6MTIsIkZvbnROYW1lIjoiQ2FsaWJyaSIsIklzQm9sZCI6ZmFsc2UsIklzSXRhbGljIjpmYWxzZSwiSXNVbmRlcmxpbmVkIjpmYWxzZSwiUGFyZW50U3R5bGUiOm51bGx9LCJBdXRvU2l6ZSI6MCwiRm9yZWdyb3VuZCI6eyIkaWQiOiI0MjQiLCJDb2xvciI6eyIkaWQiOiI0MjUiLCJBIjoyNTUsIlIiOjAsIkciOjAsIkIiOjB9fSwiTWF4V2lkdGgiOjAuMCwiTWF4SGVpZ2h0IjowLjAsIlNtYXJ0Rm9yZWdyb3VuZElzQWN0aXZlIjpmYWxzZSwiSG9yaXpvbnRhbEFsaWdubWVudCI6MCwiVmVydGljYWxBbGlnbm1lbnQiOjAsIlNtYXJ0Rm9yZWdyb3VuZCI6bnVsbCwiQmFja2dyb3VuZEZpbGxUeXBlIjowLCJNYXJnaW4iOnsiJGlkIjoiNDI2IiwiVG9wIjowLjAsIkxlZnQiOjAuMCwiUmlnaHQiOjAuMCwiQm90dG9tIjowLjB9LCJQYWRkaW5nIjp7IiRpZCI6IjQyNyIsIlRvcCI6MC4wLCJMZWZ0IjowLjAsIlJpZ2h0IjowLjAsIkJvdHRvbSI6MC4wfSwiQmFja2dyb3VuZCI6bnVsbCwiSXNWaXNpYmxlIjpmYWxzZSwiV2lkdGgiOjAuMCwiSGVpZ2h0IjowLjAsIkJvcmRlclN0eWxlIjpudWxsLCJQYXJlbnRTdHlsZSI6bnVsbH0sIlJlY3RhbmdsZVN0eWxlIjp7IiRpZCI6IjQyOCIsIk1hcmdpbiI6eyIkaWQiOiI0MjkiLCJUb3AiOjAuMCwiTGVmdCI6MC4wLCJSaWdodCI6MC4wLCJCb3R0b20iOjAuMH0sIlBhZGRpbmciOnsiJGlkIjoiNDMwIiwiVG9wIjowLjAsIkxlZnQiOjAuMCwiUmlnaHQiOjAuMCwiQm90dG9tIjowLjB9LCJCYWNrZ3JvdW5kIjp7IiRpZCI6IjQzMSIsIkNvbG9yIjp7IiRpZCI6IjQzMiIsIkEiOjYzLCJSIjoxMTIsIkciOjE3MywiQiI6NzF9fSwiSXNWaXNpYmxlIjpmYWxzZSwiV2lkdGgiOjAuMCwiSGVpZ2h0IjowLjAsIkJvcmRlclN0eWxlIjp7IiRpZCI6IjQzMyIsIkxpbmVDb2xvciI6eyIkaWQiOiI0MzQiLCIkdHlwZSI6Ik5MUkUuQ29tbW9uLkRvbS5Tb2xpZENvbG9yQnJ1c2gsIE5MUkUuQ29tbW9uIiwiQ29sb3IiOnsiJGlkIjoiNDM1IiwiQSI6MjU1LCJSIjoyNTUsIkciOjAsIkIiOjB9fSwiTGluZVdlaWdodCI6MC4wLCJMaW5lVHlwZSI6MCwiUGFyZW50U3R5bGUiOm51bGx9LCJQYXJlbnRTdHlsZSI6bnVsbH0sIk1hcmdpbiI6eyIkaWQiOiI0MzYiLCJUb3AiOjAuMCwiTGVmdCI6MC4wLCJSaWdodCI6MC4wLCJCb3R0b20iOjAuMH0sIlBhZGRpbmciOnsiJGlkIjoiNDM3IiwiVG9wIjowLjAsIkxlZnQiOjAuMCwiUmlnaHQiOjAuMCwiQm90dG9tIjowLjB9LCJCYWNrZ3JvdW5kIjpudWxsLCJJc1Zpc2libGUiOnRydWUsIldpZHRoIjowLjAsIkhlaWdodCI6MC4wLCJCb3JkZXJTdHlsZSI6bnVsbCwiUGFyZW50U3R5bGUiOm51bGx9LCJCYWNrZ3JvdW5kU3R5bGUiOnsiJGlkIjoiNDM4IiwiTWFyZ2luIjp7IiRpZCI6IjQzOSIsIlRvcCI6MC4wLCJMZWZ0IjowLjAsIlJpZ2h0IjowLjAsIkJvdHRvbSI6MC4wfSwiUGFkZGluZyI6eyIkaWQiOiI0NDAiLCJUb3AiOjAuMCwiTGVmdCI6MC4wLCJSaWdodCI6MC4wLCJCb3R0b20iOjAuMH0sIkJhY2tncm91bmQiOnsiJGlkIjoiNDQxIiwiQ29sb3IiOnsiJGlkIjoiNDQyIiwiQSI6NTEsIlIiOjE2NSwiRyI6MTY1LCJCIjoxNjV9fSwiSXNWaXNpYmxlIjp0cnVlLCJXaWR0aCI6MC4wLCJIZWlnaHQiOjAuMCwiQm9yZGVyU3R5bGUiOnsiJGlkIjoiNDQzIiwiTGluZUNvbG9yIjp7IiRpZCI6IjQ0NCIsIiR0eXBlIjoiTkxSRS5Db21tb24uRG9tLlNvbGlkQ29sb3JCcnVzaCwgTkxSRS5Db21tb24iLCJDb2xvciI6eyIkaWQiOiI0NDUiLCJBIjoyNTUsIlIiOjI1NSwiRyI6MCwiQiI6MH19LCJMaW5lV2VpZ2h0IjowLjAsIkxpbmVUeXBlIjowLCJQYXJlbnRTdHlsZSI6bnVsbH0sIlBhcmVudFN0eWxlIjpudWxsfSwiTWFyZ2luIjp7IiRpZCI6IjQ0NiIsIlRvcCI6MC4wLCJMZWZ0IjowLjAsIlJpZ2h0IjowLjAsIkJvdHRvbSI6MC4wfSwiUGFkZGluZyI6eyIkaWQiOiI0NDciLCJUb3AiOjAuMCwiTGVmdCI6MC4wLCJSaWdodCI6MC4wLCJCb3R0b20iOjAuMH0sIklzVmlzaWJsZSI6ZmFsc2UsIldpZHRoIjowLjAsIkhlaWdodCI6MC4wLCJCb3JkZXJTdHlsZSI6bnVsbCwiUGFyZW50U3R5bGUiOm51bGx9fV0sIklkIjoiZGVkNDM5OTEtMDgzMC00NzE1LTkwYTAtM2IwNTZlMDE2YmYxIiwiSW5kZXgiOjIsIkhlYWRlclRleHQiOiJNb2NrIFRlc3RzIiwiU3R5bGUiOnsiJGlkIjoiNDQ4IiwiSGVhZGVyU3R5bGUiOnsiJGlkIjoiNDQ5IiwiVGV4dElzVmVydGljYWwiOmZhbHNlLCJUZXh0U3R5bGUiOnsiJGlkIjoiNDUwIiwiRm9udFNldHRpbmdzIjp7IiRpZCI6IjQ1MSIsIkZvbnRTaXplIjoxMiwiRm9udE5hbWUiOiJDYWxpYnJpIiwiSXNCb2xkIjp0cnVlLCJJc0l0YWxpYyI6ZmFsc2UsIklzVW5kZXJsaW5lZCI6ZmFsc2UsIlBhcmVudFN0eWxlIjpudWxsfSwiQXV0b1NpemUiOjAsIkZvcmVncm91bmQiOnsiJGlkIjoiNDUyIiwiQ29sb3IiOnsiJGlkIjoiNDUzIiwiQSI6MjU1LCJSIjoyNTUsIkciOjI1NSwiQiI6MjU1fX0sIk1heFdpZHRoIjowLjAsIk1heEhlaWdodCI6MC4wLCJTbWFydEZvcmVncm91bmRJc0FjdGl2ZSI6ZmFsc2UsIkhvcml6b250YWxBbGlnbm1lbnQiOjAsIlZlcnRpY2FsQWxpZ25tZW50IjowLCJTbWFydEZvcmVncm91bmQiOm51bGwsIkJhY2tncm91bmRGaWxsVHlwZSI6MCwiTWFyZ2luIjp7IiRpZCI6IjQ1NCIsIlRvcCI6MC4wLCJMZWZ0IjowLjAsIlJpZ2h0IjowLjAsIkJvdHRvbSI6MC4wfSwiUGFkZGluZyI6eyIkaWQiOiI0NTUiLCJUb3AiOjAuMCwiTGVmdCI6MC4wLCJSaWdodCI6MC4wLCJCb3R0b20iOjAuMH0sIkJhY2tncm91bmQiOm51bGwsIklzVmlzaWJsZSI6dHJ1ZSwiV2lkdGgiOjAuMCwiSGVpZ2h0IjowLjAsIkJvcmRlclN0eWxlIjpudWxsLCJQYXJlbnRTdHlsZSI6bnVsbH0sIlJlY3RhbmdsZVN0eWxlIjp7IiRpZCI6IjQ1NiIsIk1hcmdpbiI6eyIkaWQiOiI0NTciLCJUb3AiOjAuMCwiTGVmdCI6MC4wLCJSaWdodCI6MC4wLCJCb3R0b20iOjAuMH0sIlBhZGRpbmciOnsiJGlkIjoiNDU4IiwiVG9wIjowLjAsIkxlZnQiOjAuMCwiUmlnaHQiOjAuMCwiQm90dG9tIjowLjB9LCJCYWNrZ3JvdW5kIjp7IiRpZCI6IjQ1OSIsIkNvbG9yIjp7IiRpZCI6IjQ2MCIsIkEiOjI1NSwiUiI6MTEyLCJHIjoxNzMsIkIiOjcxfX0sIklzVmlzaWJsZSI6ZmFsc2UsIldpZHRoIjowLjAsIkhlaWdodCI6MC4wLCJCb3JkZXJTdHlsZSI6eyIkaWQiOiI0NjEiLCJMaW5lQ29sb3IiOnsiJGlkIjoiNDYyIiwiJHR5cGUiOiJOTFJFLkNvbW1vbi5Eb20uU29saWRDb2xvckJydXNoLCBOTFJFLkNvbW1vbiIsIkNvbG9yIjp7IiRpZCI6IjQ2MyIsIkEiOjI1NSwiUiI6NTUsIkciOjU1LCJCIjo1NX19LCJMaW5lV2VpZ2h0IjowLjAsIkxpbmVUeXBlIjowLCJQYXJlbnRTdHlsZSI6bnVsbH0sIlBhcmVudFN0eWxlIjpudWxsfSwiTWFyZ2luIjp7IiRpZCI6IjQ2NCIsIlRvcCI6MC4wLCJMZWZ0IjowLjAsIlJpZ2h0IjowLjAsIkJvdHRvbSI6MC4wfSwiUGFkZGluZyI6eyIkaWQiOiI0NjUiLCJUb3AiOjAuMCwiTGVmdCI6MC4wLCJSaWdodCI6MC4wLCJCb3R0b20iOjAuMH0sIkJhY2tncm91bmQiOm51bGwsIklzVmlzaWJsZSI6dHJ1ZSwiV2lkdGgiOjAuMCwiSGVpZ2h0IjowLjAsIkJvcmRlclN0eWxlIjpudWxsLCJQYXJlbnRTdHlsZSI6bnVsbH0sIkJhY2tncm91bmRTdHlsZSI6eyIkaWQiOiI0NjYiLCJNYXJnaW4iOnsiJGlkIjoiNDY3IiwiVG9wIjowLjAsIkxlZnQiOjAuMCwiUmlnaHQiOjAuMCwiQm90dG9tIjowLjB9LCJQYWRkaW5nIjp7IiRpZCI6IjQ2OCIsIlRvcCI6MC4wLCJMZWZ0IjowLjAsIlJpZ2h0IjowLjAsIkJvdHRvbSI6MC4wfSwiQmFja2dyb3VuZCI6eyIkaWQiOiI0NjkiLCJDb2xvciI6eyIkaWQiOiI0NzAiLCJBIjozOCwiUiI6MTEyLCJHIjoxNzMsIkIiOjcxfX0sIklzVmlzaWJsZSI6dHJ1ZSwiV2lkdGgiOjAuMCwiSGVpZ2h0IjowLjAsIkJvcmRlclN0eWxlIjp7IiRpZCI6IjQ3MSIsIkxpbmVDb2xvciI6eyIkaWQiOiI0NzIiLCIkdHlwZSI6Ik5MUkUuQ29tbW9uLkRvbS5Tb2xpZENvbG9yQnJ1c2gsIE5MUkUuQ29tbW9uIiwiQ29sb3IiOnsiJGlkIjoiNDczIiwiQSI6MjU1LCJSIjo1NSwiRyI6NTUsIkIiOjU1fX0sIkxpbmVXZWlnaHQiOjAuMCwiTGluZVR5cGUiOjAsIlBhcmVudFN0eWxlIjpudWxsfSwiUGFyZW50U3R5bGUiOm51bGx9LCJJc0Fib3ZlVGltZWJhbmQiOmZhbHNlLCJNYXJnaW4iOnsiJGlkIjoiNDc0IiwiVG9wIjowLjAsIkxlZnQiOjAuMCwiUmlnaHQiOjAuMCwiQm90dG9tIjowLjB9LCJQYWRkaW5nIjp7IiRpZCI6IjQ3NSIsIlRvcCI6MC4wLCJMZWZ0IjowLjAsIlJpZ2h0IjowLjAsIkJvdHRvbSI6MC4wfSwiSXNWaXNpYmxlIjp0cnVlLCJXaWR0aCI6Njc4LjAsIkhlaWdodCI6NTIuNDAwMDAxNTI1ODc4OTA2LCJCb3JkZXJTdHlsZSI6eyIkaWQiOiI0NzYiLCJMaW5lQ29sb3IiOm51bGwsIkxpbmVXZWlnaHQiOjAuMCwiTGluZVR5cGUiOjAsIlBhcmVudFN0eWxlIjpudWxsfSwiUGFyZW50U3R5bGUiOm51bGx9fV0sIkN1bHR1cmVJbmZvTmFtZSI6ImVuLVVTIiwiU3R5bGVOYW1lIjpudWxsLCJWZXJzaW9uIjp7IiRpZCI6IjQ3NyIsIlZlcnNpb24iOiIzLjYuMSIsIk9yaWdpbmFsQXNzZW1ibHlWZXJzaW9uIjpudWxsLCJFZGl0aW9uIjpudWxsLCJMYXN0U2F2ZWRFZGl0aW9uIjozLCJJc1BsdXNFZGl0aW9uIjpmYWxzZSwiSXNQcm9FZGl0aW9uIjpmYWxzZX0sIkVmZmVjdCI6MCwiU3R5bGUiOnsiJGlkIjoiNDc4IiwiVGltZWJhbmRTdHlsZSI6eyIkaWQiOiI0NzkiLCJTY2FsZU1hcmtpbmciOjAsIlNoYXBlIjowLCJTaGFwZVN0eWxlIjp7IiRpZCI6IjQ4MCIsIk1hcmdpbiI6eyIkaWQiOiI0ODEiLCJUb3AiOjAuMCwiTGVmdCI6MTAuMCwiUmlnaHQiOjEwLjAsIkJvdHRvbSI6MC4wfSwiUGFkZGluZyI6eyIkaWQiOiI0ODIiLCJUb3AiOjMuMCwiTGVmdCI6MC4wLCJSaWdodCI6MC4wLCJCb3R0b20iOjMuMH0sIkJhY2tncm91bmQiOnsiJGlkIjoiNDgzIiwiQ29sb3IiOnsiJGlkIjoiNDg0IiwiQSI6MjU1LCJSIjo2NCwiRyI6NjQsIkIiOjY0fX0sIklzVmlzaWJsZSI6dHJ1ZSwiV2lkdGgiOjAuMCwiSGVpZ2h0IjozMC4wLCJCb3JkZXJTdHlsZSI6eyIkaWQiOiI0ODUiLCJMaW5lQ29sb3IiOnsiJGlkIjoiNDg2IiwiJHR5cGUiOiJOTFJFLkNvbW1vbi5Eb20uU29saWRDb2xvckJydXNoLCBOTFJFLkNvbW1vbiIsIkNvbG9yIjp7IiRpZCI6IjQ4NyIsIkEiOjI1NSwiUiI6MjU1LCJHIjowLCJCIjowfX0sIkxpbmVXZWlnaHQiOjAuMCwiTGluZVR5cGUiOjAsIlBhcmVudFN0eWxlIjpudWxsfSwiUGFyZW50U3R5bGUiOm51bGx9LCJNaWRkbGVUaWVyU2hhcGVTdHlsZSI6eyIkaWQiOiI0ODgiLCJNYXJnaW4iOnsiJGlkIjoiNDg5IiwiVG9wIjowLjAsIkxlZnQiOjEwLjAsIlJpZ2h0IjoxMC4wLCJCb3R0b20iOjAuMH0sIlBhZGRpbmciOnsiJGlkIjoiNDkwIiwiVG9wIjozLjAsIkxlZnQiOjAuMCwiUmlnaHQiOjAuMCwiQm90dG9tIjozLjB9LCJCYWNrZ3JvdW5kIjp7IiRpZCI6IjQ5MSIsIkNvbG9yIjp7IiRpZCI6IjQ5MiIsIkEiOjI1NSwiUiI6NjQsIkciOjY0LCJCIjo2NH19LCJJc1Zpc2libGUiOnRydWUsIldpZHRoIjowLjAsIkhlaWdodCI6MzAuMCwiQm9yZGVyU3R5bGUiOnsiJGlkIjoiNDkzIiwiTGluZUNvbG9yIjp7IiRpZCI6IjQ5NCIsIiR0eXBlIjoiTkxSRS5Db21tb24uRG9tLlNvbGlkQ29sb3JCcnVzaCwgTkxSRS5Db21tb24iLCJDb2xvciI6eyIkaWQiOiI0OTUiLCJBIjoyNTUsIlIiOjI1NSwiRyI6MCwiQiI6MH19LCJMaW5lV2VpZ2h0IjowLjAsIkxpbmVUeXBlIjowLCJQYXJlbnRTdHlsZSI6bnVsbH0sIlBhcmVudFN0eWxlIjpudWxsfSwiQm90dG9tVGllclNoYXBlU3R5bGUiOnsiJGlkIjoiNDk2IiwiTWFyZ2luIjp7IiRpZCI6IjQ5NyIsIlRvcCI6MC4wLCJMZWZ0IjoxMC4wLCJSaWdodCI6MTAuMCwiQm90dG9tIjowLjB9LCJQYWRkaW5nIjp7IiRpZCI6IjQ5OCIsIlRvcCI6My4wLCJMZWZ0IjowLjAsIlJpZ2h0IjowLjAsIkJvdHRvbSI6My4wfSwiQmFja2dyb3VuZCI6eyIkaWQiOiI0OTkiLCJDb2xvciI6eyIkaWQiOiI1MDAiLCJBIjoyNTUsIlIiOjY0LCJHIjo2NCwiQiI6NjR9fSwiSXNWaXNpYmxlIjp0cnVlLCJXaWR0aCI6MC4wLCJIZWlnaHQiOjMwLjAsIkJvcmRlclN0eWxlIjp7IiRpZCI6IjUwMSIsIkxpbmVDb2xvciI6eyIkaWQiOiI1MDIiLCIkdHlwZSI6Ik5MUkUuQ29tbW9uLkRvbS5Tb2xpZENvbG9yQnJ1c2gsIE5MUkUuQ29tbW9uIiwiQ29sb3IiOnsiJGlkIjoiNTAzIiwiQSI6MjU1LCJSIjoyNTUsIkciOjAsIkIiOjB9fSwiTGluZVdlaWdodCI6MC4wLCJMaW5lVHlwZSI6MCwiUGFyZW50U3R5bGUiOm51bGx9LCJQYXJlbnRTdHlsZSI6bnVsbH0sIlJpZ2h0RW5kQ2Fwc1N0eWxlIjp7IiRpZCI6IjUwNCIsIkZvbnRTZXR0aW5ncyI6eyIkaWQiOiI1MDUiLCJGb250U2l6ZSI6MSwiRm9udE5hbWUiOiJBcmlhbCIsIklzQm9sZCI6dHJ1ZSwiSXNJdGFsaWMiOmZhbHNlLCJJc1VuZGVybGluZWQiOmZhbHNlLCJQYXJlbnRTdHlsZSI6bnVsbH0sIkF1dG9TaXplIjowLCJGb3JlZ3JvdW5kIjp7IiRpZCI6IjUwNiIsIkNvbG9yIjp7IiRpZCI6IjUwNy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TA4IiwiVG9wIjowLjAsIkxlZnQiOjAuMCwiUmlnaHQiOjI1LjAsIkJvdHRvbSI6MC4wfSwiUGFkZGluZyI6eyIkaWQiOiI1MDkiLCJUb3AiOjAuMCwiTGVmdCI6MC4wLCJSaWdodCI6MC4wLCJCb3R0b20iOjAuMH0sIkJhY2tncm91bmQiOnsiJGlkIjoiNTEwIiwiQ29sb3IiOnsiJHJlZiI6IjM2NSJ9fSwiSXNWaXNpYmxlIjp0cnVlLCJXaWR0aCI6MC4wLCJIZWlnaHQiOjAuMCwiQm9yZGVyU3R5bGUiOm51bGwsIlBhcmVudFN0eWxlIjpudWxsfSwiTGVmdEVuZENhcHNTdHlsZSI6eyIkaWQiOiI1MTEiLCJGb250U2V0dGluZ3MiOnsiJGlkIjoiNTEyIiwiRm9udFNpemUiOjMyLCJGb250TmFtZSI6IkFyaWFsIiwiSXNCb2xkIjp0cnVlLCJJc0l0YWxpYyI6ZmFsc2UsIklzVW5kZXJsaW5lZCI6ZmFsc2UsIlBhcmVudFN0eWxlIjpudWxsfSwiQXV0b1NpemUiOjAsIkZvcmVncm91bmQiOnsiJGlkIjoiNTEzIiwiQ29sb3IiOnsiJGlkIjoiNTE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MTUiLCJUb3AiOjAuMCwiTGVmdCI6MjUuMCwiUmlnaHQiOjAuMCwiQm90dG9tIjowLjB9LCJQYWRkaW5nIjp7IiRpZCI6IjUxNiIsIlRvcCI6MC4wLCJMZWZ0IjowLjAsIlJpZ2h0IjowLjAsIkJvdHRvbSI6MC4wfSwiQmFja2dyb3VuZCI6eyIkaWQiOiI1MTciLCJDb2xvciI6eyIkcmVmIjoiMzY1In19LCJJc1Zpc2libGUiOmZhbHNlLCJXaWR0aCI6MC4wLCJIZWlnaHQiOjAuMCwiQm9yZGVyU3R5bGUiOm51bGwsIlBhcmVudFN0eWxlIjpudWxsfSwiVG9kYXlUZXh0U3R5bGUiOnsiJGlkIjoiNTE4IiwiRm9udFNldHRpbmdzIjp7IiRpZCI6IjUxOSIsIkZvbnRTaXplIjoxMiwiRm9udE5hbWUiOiJBcmlhbCIsIklzQm9sZCI6ZmFsc2UsIklzSXRhbGljIjpmYWxzZSwiSXNVbmRlcmxpbmVkIjpmYWxzZSwiUGFyZW50U3R5bGUiOm51bGx9LCJBdXRvU2l6ZSI6MCwiRm9yZWdyb3VuZCI6eyIkaWQiOiI1MjAiLCJDb2xvciI6eyIkaWQiOiI1M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IyIiwiVG9wIjowLjAsIkxlZnQiOjAuMCwiUmlnaHQiOjAuMCwiQm90dG9tIjowLjB9LCJQYWRkaW5nIjp7IiRpZCI6IjUyMyIsIlRvcCI6MC4wLCJMZWZ0IjowLjAsIlJpZ2h0IjowLjAsIkJvdHRvbSI6MC4wfSwiQmFja2dyb3VuZCI6eyIkaWQiOiI1MjQiLCJDb2xvciI6eyIkcmVmIjoiMzY1In19LCJJc1Zpc2libGUiOnRydWUsIldpZHRoIjowLjAsIkhlaWdodCI6MC4wLCJCb3JkZXJTdHlsZSI6bnVsbCwiUGFyZW50U3R5bGUiOm51bGx9LCJUb2RheU1hcmtlclN0eWxlIjp7IiRpZCI6IjUyNSIsIk1hcmdpbiI6eyIkaWQiOiI1MjYiLCJUb3AiOjAuMCwiTGVmdCI6MC4wLCJSaWdodCI6MC4wLCJCb3R0b20iOjAuMH0sIlBhZGRpbmciOnsiJGlkIjoiNTI3IiwiVG9wIjowLjAsIkxlZnQiOjAuMCwiUmlnaHQiOjAuMCwiQm90dG9tIjowLjB9LCJCYWNrZ3JvdW5kIjp7IiRpZCI6IjUyOCIsIkNvbG9yIjp7IiRpZCI6IjUyOSIsIkEiOjI1NSwiUiI6MjU1LCJHIjowLCJCIjowfX0sIklzVmlzaWJsZSI6dHJ1ZSwiV2lkdGgiOjAuMCwiSGVpZ2h0IjowLjAsIkJvcmRlclN0eWxlIjpudWxsLCJQYXJlbnRTdHlsZSI6bnVsbH0sIlNjYWxlU3R5bGUiOnsiJGlkIjoiNTMwIiwiU2hhcGUiOjEsIlNob3dTZWdtZW50U2VwYXJhdG9ycyI6ZmFsc2UsIlNlZ21lbnRTZXBhcmF0b3JPcGFjaXR5IjozMCwiSGFzQmVlblZpc2libGVCZWZvcmUiOnRydWUsIkZvbnRTZXR0aW5ncyI6eyIkaWQiOiI1MzEiLCJGb250U2l6ZSI6MTQsIkZvbnROYW1lIjoiQXJpYWwiLCJJc0JvbGQiOmZhbHNlLCJJc0l0YWxpYyI6ZmFsc2UsIklzVW5kZXJsaW5lZCI6ZmFsc2UsIlBhcmVudFN0eWxlIjpudWxsfSwiQXV0b1NpemUiOjAsIkZvcmVncm91bmQiOnsiJGlkIjoiNTMyIiwiQ29sb3IiOnsiJGlkIjoiNTM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zNCIsIlRvcCI6MC4wLCJMZWZ0Ijo1LjAsIlJpZ2h0IjowLjAsIkJvdHRvbSI6MC4wfSwiUGFkZGluZyI6eyIkaWQiOiI1MzUiLCJUb3AiOjAuMCwiTGVmdCI6MC4wLCJSaWdodCI6MC4wLCJCb3R0b20iOjAuMH0sIkJhY2tncm91bmQiOnsiJGlkIjoiNTM2IiwiQ29sb3IiOnsiJHJlZiI6IjM2NSJ9fSwiSXNWaXNpYmxlIjp0cnVlLCJXaWR0aCI6MC4wLCJIZWlnaHQiOjAuMCwiQm9yZGVyU3R5bGUiOm51bGwsIlBhcmVudFN0eWxlIjpudWxsfSwiU2luZ2xlU2NhbGVTaGFwZVN0eWxlIjp7IiRpZCI6IjUzNyIsIlNoYXBlIjowLCJIZWlnaHQiOjAuMH0sIk1pZGRsZVRpZXJTY2FsZVN0eWxlIjp7IiRpZCI6IjUzOCIsIlNoYXBlIjoxLCJTaG93U2VnbWVudFNlcGFyYXRvcnMiOmZhbHNlLCJTZWdtZW50U2VwYXJhdG9yT3BhY2l0eSI6MzAsIkhhc0JlZW5WaXNpYmxlQmVmb3JlIjpmYWxzZSwiRm9udFNldHRpbmdzIjp7IiRpZCI6IjUzOSIsIkZvbnRTaXplIjoxNCwiRm9udE5hbWUiOiJDYWxpYnJpIiwiSXNCb2xkIjpmYWxzZSwiSXNJdGFsaWMiOmZhbHNlLCJJc1VuZGVybGluZWQiOmZhbHNlLCJQYXJlbnRTdHlsZSI6bnVsbH0sIkF1dG9TaXplIjowLCJGb3JlZ3JvdW5kIjp7IiRpZCI6IjU0MCIsIkNvbG9yIjp7IiRpZCI6IjU0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1NDIiLCJUb3AiOjAuMCwiTGVmdCI6NS4wLCJSaWdodCI6MC4wLCJCb3R0b20iOjAuMH0sIlBhZGRpbmciOnsiJGlkIjoiNTQzIiwiVG9wIjowLjAsIkxlZnQiOjAuMCwiUmlnaHQiOjAuMCwiQm90dG9tIjowLjB9LCJCYWNrZ3JvdW5kIjp7IiRpZCI6IjU0NCIsIkNvbG9yIjp7IiRpZCI6IjU0NSIsIkEiOjg5LCJSIjowLCJHIjowLCJCIjowfX0sIklzVmlzaWJsZSI6ZmFsc2UsIldpZHRoIjowLjAsIkhlaWdodCI6MC4wLCJCb3JkZXJTdHlsZSI6bnVsbCwiUGFyZW50U3R5bGUiOm51bGx9LCJCb3R0b21UaWVyU2NhbGVTdHlsZSI6eyIkaWQiOiI1NDYiLCJTaGFwZSI6MSwiU2hvd1NlZ21lbnRTZXBhcmF0b3JzIjpmYWxzZSwiU2VnbWVudFNlcGFyYXRvck9wYWNpdHkiOjMwLCJIYXNCZWVuVmlzaWJsZUJlZm9yZSI6ZmFsc2UsIkZvbnRTZXR0aW5ncyI6eyIkaWQiOiI1NDciLCJGb250U2l6ZSI6MTQsIkZvbnROYW1lIjoiQ2FsaWJyaSIsIklzQm9sZCI6ZmFsc2UsIklzSXRhbGljIjpmYWxzZSwiSXNVbmRlcmxpbmVkIjpmYWxzZSwiUGFyZW50U3R5bGUiOm51bGx9LCJBdXRvU2l6ZSI6MCwiRm9yZWdyb3VuZCI6eyIkaWQiOiI1NDgiLCJDb2xvciI6eyIkaWQiOiI1NDk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UwIiwiVG9wIjowLjAsIkxlZnQiOjUuMCwiUmlnaHQiOjAuMCwiQm90dG9tIjowLjB9LCJQYWRkaW5nIjp7IiRpZCI6IjU1MSIsIlRvcCI6MC4wLCJMZWZ0IjowLjAsIlJpZ2h0IjowLjAsIkJvdHRvbSI6MC4wfSwiQmFja2dyb3VuZCI6eyIkaWQiOiI1NTIiLCJDb2xvciI6eyIkaWQiOiI1NTMiLCJBIjo4OSwiUiI6MCwiRyI6MCwiQiI6MH19LCJJc1Zpc2libGUiOmZhbHNlLCJXaWR0aCI6MC4wLCJIZWlnaHQiOjAuMCwiQm9yZGVyU3R5bGUiOm51bGwsIlBhcmVudFN0eWxlIjpudWxsfSwiRWxhcHNlZFRpbWVCYWNrZ3JvdW5kIjp7IiRpZCI6IjU1NCIsIkNvbG9yIjp7IiRpZCI6IjU1NSIsIkEiOjc3LCJSIjoyNTUsIkciOjAsIkIiOjB9fSwiQXBwZW5kWWVhck9uWWVhckNoYW5nZSI6dHJ1ZSwiRWxhcHNlZFRpbWVGb3JtYXQiOjEsIlRvZGF5TWFya2VyUG9zaXRpb24iOjMsIlF1aWNrUG9zaXRpb24iOjMsIkFic29sdXRlUG9zaXRpb24iOjIxNC45NDk5MjEsIk1hcmdpbiI6eyIkaWQiOiI1NTYiLCJUb3AiOjAuMCwiTGVmdCI6MTAuMCwiUmlnaHQiOjEwLjAsIkJvdHRvbSI6MC4wfSwiUGFkZGluZyI6eyIkaWQiOiI1NTciLCJUb3AiOjAuMCwiTGVmdCI6MC4wLCJSaWdodCI6MC4wLCJCb3R0b20iOjAuMH0sIkJhY2tncm91bmQiOnsiJGlkIjoiNTU4IiwiQ29sb3IiOnsiJGlkIjoiNTU5IiwiQSI6MjU1LCJSIjo0NywiRyI6NTQsIkIiOjE1M319LCJJc1Zpc2libGUiOnRydWUsIldpZHRoIjowLjAsIkhlaWdodCI6MC4wLCJCb3JkZXJTdHlsZSI6bnVsbCwiUGFyZW50U3R5bGUiOm51bGx9LCJEZWZhdWx0TWlsZXN0b25lU3R5bGUiOnsiJGlkIjoiNTYwIiwiU2hhcGUiOjcsIkNvbm5lY3Rvck1hcmdpbiI6eyIkaWQiOiI1NjEiLCJUb3AiOjAuMCwiTGVmdCI6Mi4wLCJSaWdodCI6Mi4wLCJCb3R0b20iOjAuMH0sIkNvbm5lY3RvclN0eWxlIjp7IiRpZCI6IjU2MiIsIkxpbmVDb2xvciI6eyIkaWQiOiI1NjMiLCIkdHlwZSI6Ik5MUkUuQ29tbW9uLkRvbS5Tb2xpZENvbG9yQnJ1c2gsIE5MUkUuQ29tbW9uIiwiQ29sb3IiOnsiJGlkIjoiNTY0IiwiQSI6MTI3LCJSIjo3OSwiRyI6MTI5LCJCIjoxODl9fSwiTGluZVdlaWdodCI6MS4wLCJMaW5lVHlwZSI6MCwiUGFyZW50U3R5bGUiOm51bGx9LCJJc0JlbG93VGltZWJhbmQiOmZhbHNlLCJQb3NpdGlvbk9uVGFzayI6MCwiSGlkZURhdGUiOmZhbHNlLCJTaGFwZVNpemUiOjEsIlNwYWNpbmciOjIuMCwiUGFkZGluZyI6eyIkaWQiOiI1NjUiLCJUb3AiOjcuMCwiTGVmdCI6My4wLCJSaWdodCI6MC4wLCJCb3R0b20iOjIuMH0sIlNoYXBlU3R5bGUiOnsiJGlkIjoiNTY2IiwiTWFyZ2luIjp7IiRpZCI6IjU2NyIsIlRvcCI6MC4wLCJMZWZ0IjowLjAsIlJpZ2h0IjowLjAsIkJvdHRvbSI6MC4wfSwiUGFkZGluZyI6eyIkaWQiOiI1NjgiLCJUb3AiOjAuMCwiTGVmdCI6MC4wLCJSaWdodCI6MC4wLCJCb3R0b20iOjAuMH0sIkJhY2tncm91bmQiOnsiJGlkIjoiNTY5IiwiQ29sb3IiOnsiJGlkIjoiNTcwIiwiQSI6MjU1LCJSIjowLCJHIjoxMTQsIkIiOjE4OH19LCJJc1Zpc2libGUiOnRydWUsIldpZHRoIjoxOC4wLCJIZWlnaHQiOjIwLjAsIkJvcmRlclN0eWxlIjp7IiRpZCI6IjU3MSIsIkxpbmVDb2xvciI6eyIkcmVmIjoiMzU2In0sIkxpbmVXZWlnaHQiOjAuMCwiTGluZVR5cGUiOjAsIlBhcmVudFN0eWxlIjpudWxsfSwiUGFyZW50U3R5bGUiOm51bGx9LCJUaXRsZVN0eWxlIjp7IiRpZCI6IjU3MiIsIkZvbnRTZXR0aW5ncyI6eyIkaWQiOiI1NzMiLCJGb250U2l6ZSI6OSwiRm9udE5hbWUiOiJDYWxpYnJpIiwiSXNCb2xkIjp0cnVlLCJJc0l0YWxpYyI6ZmFsc2UsIklzVW5kZXJsaW5lZCI6ZmFsc2UsIlBhcmVudFN0eWxlIjpudWxsfSwiQXV0b1NpemUiOjAsIkZvcmVncm91bmQiOnsiJGlkIjoiNTc0IiwiQ29sb3IiOnsiJGlkIjoiNTc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HJlZiI6IjM2NCJ9LCJJc1Zpc2libGUiOnRydWUsIldpZHRoIjowLjAsIkhlaWdodCI6MC4wLCJCb3JkZXJTdHlsZSI6bnVsbCwiUGFyZW50U3R5bGUiOm51bGx9LCJEYXRlU3R5bGUiOnsiJGlkIjoiNTc4IiwiRm9udFNldHRpbmdzIjp7IiRpZCI6IjU3OSIsIkZvbnRTaXplIjo5LCJGb250TmFtZSI6IkNhbGlicmkiLCJJc0JvbGQiOmZhbHNlLCJJc0l0YWxpYyI6ZmFsc2UsIklzVW5kZXJsaW5lZCI6ZmFsc2UsIlBhcmVudFN0eWxlIjpudWxsfSwiQXV0b1NpemUiOjAsIkZvcmVncm91bmQiOnsiJGlkIjoiNTgwIiwiQ29sb3IiOnsiJGlkIjoiNTg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ODIiLCJUb3AiOjAuMCwiTGVmdCI6MC4wLCJSaWdodCI6MC4wLCJCb3R0b20iOjAuMH0sIlBhZGRpbmciOnsiJGlkIjoiNTgzIiwiVG9wIjowLjAsIkxlZnQiOjAuMCwiUmlnaHQiOjAuMCwiQm90dG9tIjowLjB9LCJCYWNrZ3JvdW5kIjp7IiRyZWYiOiIzNzIifSwiSXNWaXNpYmxlIjp0cnVlLCJXaWR0aCI6MC4wLCJIZWlnaHQiOjAuMCwiQm9yZGVyU3R5bGUiOm51bGwsIlBhcmVudFN0eWxlIjpudWxsfSwiRGF0ZUZvcm1hdCI6eyIkcmVmIjoiMzczIn0sIldlZWtOdW1iZXJpbmciOnsiJGlkIjoiNTg0IiwiRm9ybWF0IjowLCJJc1Zpc2libGUiOmZhbHNlLCJMYXN0S25vd25WaXNpYmlsaXR5U3RhdGUiOmZhbHNlfSwiSXNWaXNpYmxlIjp0cnVlLCJQYXJlbnRTdHlsZSI6bnVsbH0sIkRlZmF1bHRUYXNrU3R5bGUiOnsiJGlkIjoiNTg1IiwiU2hhcGUiOjAsIlNoYXBlVGhpY2tuZXNzIjowLCJEdXJhdGlvbkZvcm1hdCI6MCwiSW5jbHVkZU5vbldvcmtpbmdEYXlzSW5EdXJhdGlvbiI6ZmFsc2UsIlBlcmNlbnRhZ2VDb21wbGV0ZVN0eWxlIjp7IiRpZCI6IjU4NiIsIkZvbnRTZXR0aW5ncyI6eyIkaWQiOiI1ODciLCJGb250U2l6ZSI6MTAsIkZvbnROYW1lIjoiQ2FsaWJyaSIsIklzQm9sZCI6ZmFsc2UsIklzSXRhbGljIjpmYWxzZSwiSXNVbmRlcmxpbmVkIjpmYWxzZSwiUGFyZW50U3R5bGUiOm51bGx9LCJBdXRvU2l6ZSI6MCwiRm9yZWdyb3VuZCI6eyIkaWQiOiI1ODgiLCJDb2xvciI6eyIkaWQiOiI1ODk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TkwIiwiVG9wIjowLjAsIkxlZnQiOjAuMCwiUmlnaHQiOjAuMCwiQm90dG9tIjowLjB9LCJQYWRkaW5nIjp7IiRpZCI6IjU5MSIsIlRvcCI6MC4wLCJMZWZ0IjowLjAsIlJpZ2h0IjowLjAsIkJvdHRvbSI6MC4wfSwiQmFja2dyb3VuZCI6eyIkaWQiOiI1OTIiLCJDb2xvciI6eyIkcmVmIjoiMzY1In19LCJJc1Zpc2libGUiOnRydWUsIldpZHRoIjowLjAsIkhlaWdodCI6MC4wLCJCb3JkZXJTdHlsZSI6bnVsbCwiUGFyZW50U3R5bGUiOm51bGx9LCJEdXJhdGlvblN0eWxlIjp7IiRpZCI6IjU5MyIsIkZvbnRTZXR0aW5ncyI6eyIkaWQiOiI1OTQiLCJGb250U2l6ZSI6MTAsIkZvbnROYW1lIjoiQ2FsaWJyaSIsIklzQm9sZCI6ZmFsc2UsIklzSXRhbGljIjpmYWxzZSwiSXNVbmRlcmxpbmVkIjpmYWxzZSwiUGFyZW50U3R5bGUiOm51bGx9LCJBdXRvU2l6ZSI6MCwiRm9yZWdyb3VuZCI6eyIkaWQiOiI1OTUiLCJDb2xvciI6eyIkaWQiOiI1OT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OTciLCJUb3AiOjAuMCwiTGVmdCI6MC4wLCJSaWdodCI6MC4wLCJCb3R0b20iOjAuMH0sIlBhZGRpbmciOnsiJGlkIjoiNTk4IiwiVG9wIjowLjAsIkxlZnQiOjAuMCwiUmlnaHQiOjAuMCwiQm90dG9tIjowLjB9LCJCYWNrZ3JvdW5kIjp7IiRpZCI6IjU5OSIsIkNvbG9yIjp7IiRyZWYiOiIzNjUifX0sIklzVmlzaWJsZSI6dHJ1ZSwiV2lkdGgiOjAuMCwiSGVpZ2h0IjowLjAsIkJvcmRlclN0eWxlIjpudWxsLCJQYXJlbnRTdHlsZSI6bnVsbH0sIkhvcml6b250YWxDb25uZWN0b3JTdHlsZSI6eyIkaWQiOiI2MDAiLCJMaW5lQ29sb3IiOnsiJGlkIjoiNjAxIiwiJHR5cGUiOiJOTFJFLkNvbW1vbi5Eb20uU29saWRDb2xvckJydXNoLCBOTFJFLkNvbW1vbiIsIkNvbG9yIjp7IiRpZCI6IjYwMiIsIkEiOjI1NSwiUiI6MjA0LCJHIjoyMDQsIkIiOjIwNH19LCJMaW5lV2VpZ2h0IjoxLjAsIkxpbmVUeXBlIjowLCJQYXJlbnRTdHlsZSI6bnVsbH0sIlZlcnRpY2FsQ29ubmVjdG9yU3R5bGUiOnsiJGlkIjoiNjAzIiwiTGluZUNvbG9yIjp7IiRpZCI6IjYwNCIsIiR0eXBlIjoiTkxSRS5Db21tb24uRG9tLlNvbGlkQ29sb3JCcnVzaCwgTkxSRS5Db21tb24iLCJDb2xvciI6eyIkaWQiOiI2MDU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MywiSXNCZWxvd1RpbWViYW5kIjpmYWxzZSwiUGVyY2VudGFnZUNvbXBsZXRlU2hhcGVPcGFjaXR5IjozNSwiU2hhcGVTdHlsZSI6eyIkaWQiOiI2MDYiLCJNYXJnaW4iOnsiJGlkIjoiNjA3IiwiVG9wIjowLjAsIkxlZnQiOjQuMCwiUmlnaHQiOjQuMCwiQm90dG9tIjowLjB9LCJQYWRkaW5nIjp7IiRpZCI6IjYwOCIsIlRvcCI6MC4wLCJMZWZ0IjowLjAsIlJpZ2h0IjowLjAsIkJvdHRvbSI6MC4wfSwiQmFja2dyb3VuZCI6eyIkaWQiOiI2MDkiLCJDb2xvciI6eyIkaWQiOiI2MTAiLCJBIjoyNTUsIlIiOjAsIkciOjExNCwiQiI6MTg4fX0sIklzVmlzaWJsZSI6dHJ1ZSwiV2lkdGgiOjAuMCwiSGVpZ2h0IjoxMC4wLCJCb3JkZXJTdHlsZSI6eyIkaWQiOiI2MTEiLCJMaW5lQ29sb3IiOnsiJGlkIjoiNjEyIiwiJHR5cGUiOiJOTFJFLkNvbW1vbi5Eb20uU29saWRDb2xvckJydXNoLCBOTFJFLkNvbW1vbiIsIkNvbG9yIjp7IiRpZCI6IjYxMyIsIkEiOjI1NSwiUiI6MjU1LCJHIjowLCJCIjowfX0sIkxpbmVXZWlnaHQiOjAuMCwiTGluZVR5cGUiOjAsIlBhcmVudFN0eWxlIjpudWxsfSwiUGFyZW50U3R5bGUiOm51bGx9LCJUaXRsZVN0eWxlIjp7IiRpZCI6IjYxNCIsIkZvbnRTZXR0aW5ncyI6eyIkaWQiOiI2MTUiLCJGb250U2l6ZSI6OSwiRm9udE5hbWUiOiJDYWxpYnJpIiwiSXNCb2xkIjp0cnVlLCJJc0l0YWxpYyI6ZmFsc2UsIklzVW5kZXJsaW5lZCI6ZmFsc2UsIlBhcmVudFN0eWxlIjpudWxsfSwiQXV0b1NpemUiOjAsIkZvcmVncm91bmQiOnsiJGlkIjoiNjE2IiwiQ29sb3IiOnsiJGlkIjoiNjE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YxOCIsIlRvcCI6MC4wLCJMZWZ0IjowLjAsIlJpZ2h0IjowLjAsIkJvdHRvbSI6MC4wfSwiUGFkZGluZyI6eyIkaWQiOiI2MTkiLCJUb3AiOjAuMCwiTGVmdCI6MC4wLCJSaWdodCI6MC4wLCJCb3R0b20iOjAuMH0sIkJhY2tncm91bmQiOnsiJGlkIjoiNjIwIiwiQ29sb3IiOnsiJHJlZiI6IjM2NSJ9fSwiSXNWaXNpYmxlIjp0cnVlLCJXaWR0aCI6MC4wLCJIZWlnaHQiOjAuMCwiQm9yZGVyU3R5bGUiOm51bGwsIlBhcmVudFN0eWxlIjpudWxsfSwiRGF0ZVN0eWxlIjp7IiRpZCI6IjYyMSIsIkZvbnRTZXR0aW5ncyI6eyIkaWQiOiI2MjIiLCJGb250U2l6ZSI6MTAsIkZvbnROYW1lIjoiQ2FsaWJyaSIsIklzQm9sZCI6ZmFsc2UsIklzSXRhbGljIjpmYWxzZSwiSXNVbmRlcmxpbmVkIjpmYWxzZSwiUGFyZW50U3R5bGUiOm51bGx9LCJBdXRvU2l6ZSI6MCwiRm9yZWdyb3VuZCI6eyIkaWQiOiI2MjMiLCJDb2xvciI6eyIkaWQiOiI2Mj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NSIsIlRvcCI6MC4wLCJMZWZ0IjowLjAsIlJpZ2h0IjowLjAsIkJvdHRvbSI6MC4wfSwiUGFkZGluZyI6eyIkaWQiOiI2MjYiLCJUb3AiOjAuMCwiTGVmdCI6MC4wLCJSaWdodCI6MC4wLCJCb3R0b20iOjAuMH0sIkJhY2tncm91bmQiOnsiJGlkIjoiNjI3IiwiQ29sb3IiOnsiJHJlZiI6IjM2NSJ9fSwiSXNWaXNpYmxlIjp0cnVlLCJXaWR0aCI6MC4wLCJIZWlnaHQiOjAuMCwiQm9yZGVyU3R5bGUiOm51bGwsIlBhcmVudFN0eWxlIjpudWxsfSwiRGF0ZUZvcm1hdCI6eyIkaWQiOiI2Mj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5IiwiRm9ybWF0IjowLCJJc1Zpc2libGUiOmZhbHNlLCJMYXN0S25vd25WaXNpYmlsaXR5U3RhdGUiOmZhbHNlfSwiSXNWaXNpYmxlIjp0cnVlLCJQYXJlbnRTdHlsZSI6bnVsbCwiX2V4cGxpY2l0bHlTZXQiOnsiJGlkIjoiNj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2MzEiLCJHcmlkbGluZVN0eWxlIjp7IiRpZCI6IjYzMiIsIkxpbmVDb2xvciI6eyIkaWQiOiI2MzMiLCIkdHlwZSI6Ik5MUkUuQ29tbW9uLkRvbS5Tb2xpZENvbG9yQnJ1c2gsIE5MUkUuQ29tbW9uIiwiQ29sb3IiOnsiJGlkIjoiNjM0IiwiQSI6MzgsIlIiOjExNSwiRyI6MTE1LCJCIjoxMTV9fSwiTGluZVdlaWdodCI6MS4yNSwiTGluZVR5cGUiOjAsIlBhcmVudFN0eWxlIjpudWxsfSwiTWFyZ2luIjp7IiRpZCI6IjYzNSIsIlRvcCI6MC4wLCJMZWZ0IjowLjAsIlJpZ2h0IjowLjAsIkJvdHRvbSI6MC4wfSwiUGFkZGluZyI6eyIkaWQiOiI2MzYiLCJUb3AiOjAuMCwiTGVmdCI6MC4wLCJSaWdodCI6MC4wLCJCb3R0b20iOjAuMH0sIkJhY2tncm91bmQiOm51bGwsIklzVmlzaWJsZSI6dHJ1ZSwiV2lkdGgiOjAuMCwiSGVpZ2h0IjowLjAsIkJvcmRlclN0eWxlIjp7IiRpZCI6IjYzNyIsIkxpbmVDb2xvciI6bnVsbCwiTGluZVdlaWdodCI6MC4wLCJMaW5lVHlwZSI6MCwiUGFyZW50U3R5bGUiOm51bGx9LCJQYXJlbnRTdHlsZSI6bnVsbH0sIkFjdGl2aXR5TGluZVBhbmVsU3R5bGUiOnsiJGlkIjoiNjM4IiwiQWN0aXZpdHlMaW5lU3R5bGUiOnsiJGlkIjoiNjM5IiwiTGluZUNvbG9yIjp7IiRpZCI6IjY0MCIsIiR0eXBlIjoiTkxSRS5Db21tb24uRG9tLlNvbGlkQ29sb3JCcnVzaCwgTkxSRS5Db21tb24iLCJDb2xvciI6eyIkaWQiOiI2NDEiLCJBIjozOCwiUiI6NjgsIkciOjExNCwiQiI6MTk2fX0sIkxpbmVXZWlnaHQiOjEuMCwiTGluZVR5cGUiOjAsIlBhcmVudFN0eWxlIjpudWxsfSwiTWFyZ2luIjp7IiRpZCI6IjY0MiIsIlRvcCI6MC4wLCJMZWZ0IjowLjAsIlJpZ2h0IjowLjAsIkJvdHRvbSI6MC4wfSwiUGFkZGluZyI6eyIkaWQiOiI2NDMiLCJUb3AiOjAuMCwiTGVmdCI6MC4wLCJSaWdodCI6MC4wLCJCb3R0b20iOjAuMH0sIkJhY2tncm91bmQiOm51bGwsIklzVmlzaWJsZSI6dHJ1ZSwiV2lkdGgiOjAuMCwiSGVpZ2h0IjowLjAsIkJvcmRlclN0eWxlIjp7IiRpZCI6IjY0NCIsIkxpbmVDb2xvciI6bnVsbCwiTGluZVdlaWdodCI6MC4wLCJMaW5lVHlwZSI6MCwiUGFyZW50U3R5bGUiOm51bGx9LCJQYXJlbnRTdHlsZSI6bnVsbH0sIlNob3dFbGFwc2VkVGltZUdyYWRpZW50U3R5bGUiOnRydWUsIlRpbWViYW5kUmVzZXJ2ZWRMZWZ0QXJlYVN0eWxlIjp7IiRpZCI6IjY0NSIsIkFjdGl2aXR5SGVhZGVyV2lkdGgiOjAuMCwiSXNTZXQiOmZhbHNlfSwiRGVmYXVsdFN3aW1sYW5lU3R5bGUiOm51bGx9LCJTY2FsZSI6bnVsbCwiU2NhbGVWMiI6eyIkaWQiOiI2NDYiLCJTdGFydERhdGUiOiIwMDAxLTAxLTAxVDAwOjAwOjAwIiwiRW5kRGF0ZSI6IjIwMjMtMDMtMTFUMjM6NTk6MDAiLCJBdXRvRGF0ZVJhbmdlIjp0cnVlLCJXb3JraW5nRGF5cyI6MzEsIkZpc2NhbFllYXIiOnsiJGlkIjoiNjQ3IiwiU3RhcnRNb250aCI6MSwiVXNlU3RhcnRpbmdZZWFyRm9yTnVtYmVyaW5nIjp0cnVlLCJTaG93RmlzY2FsWWVhckxhYmVsIjp0cnVlfSwiVG9kYXlNYXJrZXJUZXh0IjoiVG9kYXkiLCJBdXRvU2NhbGVUeXBlIjp0cnVlLCJUaW1lYmFuZFNjYWxlcyI6eyIkaWQiOiI2NDgiLCJUb3BTY2FsZUxheWVyIjp7IiRpZCI6IjY0OSIsIkZvcm1hdCI6Ik1NTSIsIlR5cGUiOjJ9LCJNaWRkbGVTY2FsZUxheWVyIjp7IiRpZCI6IjY1MCIsIkZvcm1hdCI6bnVsbCwiVHlwZSI6MH0sIkJvdHRvbVNjYWxlTGF5ZXIiOnsiJGlkIjoiNjUxIiwiRm9ybWF0IjpudWxsLCJUeXBlIjowfX19LCJNaWxlc3RvbmVzIjpbeyIkaWQiOiI2NTIiLCJEYXRlIjoiMjAyMi0wNC0wMVQyMzo1OTowMCIsIlN0eWxlIjp7IiRpZCI6IjY1MyIsIlNoYXBlIjo3LCJDb25uZWN0b3JNYXJnaW4iOnsiJHJlZiI6IjU2MSJ9LCJDb25uZWN0b3JTdHlsZSI6eyIkaWQiOiI2NTQiLCJMaW5lQ29sb3IiOnsiJGlkIjoiNjU1IiwiJHR5cGUiOiJOTFJFLkNvbW1vbi5Eb20uU29saWRDb2xvckJydXNoLCBOTFJFLkNvbW1vbiIsIkNvbG9yIjp7IiRpZCI6IjY1NiIsIkEiOjEyNywiUiI6MjM0LCJHIjoyMiwiQiI6MzB9fSwiTGluZVdlaWdodCI6MS4wLCJMaW5lVHlwZSI6MCwiUGFyZW50U3R5bGUiOm51bGx9LCJJc0JlbG93VGltZWJhbmQiOmZhbHNlLCJQb3NpdGlvbk9uVGFzayI6MCwiSGlkZURhdGUiOmZhbHNlLCJTaGFwZVNpemUiOjEsIlNwYWNpbmciOjIuMCwiUGFkZGluZyI6eyIkcmVmIjoiNTY1In0sIlNoYXBlU3R5bGUiOnsiJGlkIjoiNjU3IiwiTWFyZ2luIjp7IiRyZWYiOiI1NjcifSwiUGFkZGluZyI6eyIkcmVmIjoiNTY4In0sIkJhY2tncm91bmQiOnsiJGlkIjoiNjU4IiwiQ29sb3IiOnsiJGlkIjoiNjU5IiwiQSI6MjU1LCJSIjoxNzgsIkciOjE0LCJCIjoxOH19LCJJc1Zpc2libGUiOnRydWUsIldpZHRoIjoxOC4wLCJIZWlnaHQiOjIwLjAsIkJvcmRlclN0eWxlIjp7IiRpZCI6IjY2MCIsIkxpbmVDb2xvciI6eyIkcmVmIjoiMzU2In0sIkxpbmVXZWlnaHQiOjAuMCwiTGluZVR5cGUiOjAsIlBhcmVudFN0eWxlIjpudWxsfSwiUGFyZW50U3R5bGUiOm51bGx9LCJUaXRsZVN0eWxlIjp7IiRpZCI6IjY2MSIsIkZvbnRTZXR0aW5ncyI6eyIkaWQiOiI2NjIiLCJGb250U2l6ZSI6OSwiRm9udE5hbWUiOiJBcmlhbCIsIklzQm9sZCI6dHJ1ZSwiSXNJdGFsaWMiOmZhbHNlLCJJc1VuZGVybGluZWQiOmZhbHNlLCJQYXJlbnRTdHlsZSI6bnVsbH0sIkF1dG9TaXplIjowLCJGb3JlZ3JvdW5kIjp7IiRpZCI6IjY2MyIsIkNvbG9yIjp7IiRpZCI6IjY2NCIsIkEiOjI1NSwiUiI6MCwiRyI6MzIsIkIiOjk2fX0sIk1heFdpZHRoIjoyMDAuMCwiTWF4SGVpZ2h0IjoiSW5maW5pdHkiLCJTbWFydEZvcmVncm91bmRJc0FjdGl2ZSI6ZmFsc2UsIkhvcml6b250YWxBbGlnbm1lbnQiOjEsIlZlcnRpY2FsQWxpZ25tZW50IjowLCJTbWFydEZvcmVncm91bmQiOm51bGwsIkJhY2tncm91bmRGaWxsVHlwZSI6MCwiTWFyZ2luIjp7IiRyZWYiOiI1NzYifSwiUGFkZGluZyI6eyIkcmVmIjoiNTc3In0sIkJhY2tncm91bmQiOnsiJHJlZiI6IjM2NCJ9LCJJc1Zpc2libGUiOnRydWUsIldpZHRoIjowLjAsIkhlaWdodCI6MC4wLCJCb3JkZXJTdHlsZSI6eyIkaWQiOiI2NjUiLCJMaW5lQ29sb3IiOm51bGwsIkxpbmVXZWlnaHQiOjAuMCwiTGluZVR5cGUiOjAsIlBhcmVudFN0eWxlIjpudWxsfSwiUGFyZW50U3R5bGUiOm51bGx9LCJEYXRlU3R5bGUiOnsiJGlkIjoiNjY2IiwiRm9udFNldHRpbmdzIjp7IiRpZCI6IjY2NyIsIkZvbnRTaXplIjo5LCJGb250TmFtZSI6IkFyaWFsIiwiSXNCb2xkIjp0cnVlLCJJc0l0YWxpYyI6ZmFsc2UsIklzVW5kZXJsaW5lZCI6ZmFsc2UsIlBhcmVudFN0eWxlIjpudWxsfSwiQXV0b1NpemUiOjIsIkZvcmVncm91bmQiOnsiJGlkIjoiNjY4IiwiQ29sb3IiOnsiJGlkIjoiNjY5IiwiQSI6MjU1LCJSIjowLCJHIjozMiwiQiI6OTZ9fSwiTWF4V2lkdGgiOjM0LjEzNzE2NTA2OTU4MDA3OCwiTWF4SGVpZ2h0IjoiSW5maW5pdHkiLCJTbWFydEZvcmVncm91bmRJc0FjdGl2ZSI6ZmFsc2UsIkhvcml6b250YWxBbGlnbm1lbnQiOjAsIlZlcnRpY2FsQWxpZ25tZW50IjowLCJTbWFydEZvcmVncm91bmQiOm51bGwsIkJhY2tncm91bmRGaWxsVHlwZSI6MCwiTWFyZ2luIjp7IiRyZWYiOiI1ODIifSwiUGFkZGluZyI6eyIkcmVmIjoiNTgzIn0sIkJhY2tncm91bmQiOnsiJHJlZiI6IjM3MiJ9LCJJc1Zpc2libGUiOnRydWUsIldpZHRoIjowLjAsIkhlaWdodCI6MC4wLCJCb3JkZXJTdHlsZSI6eyIkaWQiOiI2NzAiLCJMaW5lQ29sb3IiOm51bGwsIkxpbmVXZWlnaHQiOjAuMCwiTGluZVR5cGUiOjAsIlBhcmVudFN0eWxlIjpudWxsfSwiUGFyZW50U3R5bGUiOm51bGx9LCJEYXRlRm9ybWF0Ijp7IiRyZWYiOiIzNzMifSwiV2Vla051bWJlcmluZyI6eyIkaWQiOiI2NzEiLCJGb3JtYXQiOjAsIklzVmlzaWJsZSI6ZmFsc2UsIkxhc3RLbm93blZpc2liaWxpdHlTdGF0ZSI6ZmFsc2V9LCJJc1Zpc2libGUiOnRydWUsIlBhcmVudFN0eWxlIjpudWxsfSwiSW5kZXgiOjAsIlBlcmNlbnRhZ2VDb21wbGV0ZSI6bnVsbCwiUG9zaXRpb24iOnsiUmF0aW8iOjAuMCwiSXNDdXN0b20iOmZhbHNlfSwiRGF0ZUZvcm1hdCI6eyIkcmVmIjoiMzczIn0sIldlZWtOdW1iZXJpbmciOnsiJGlkIjoiNjcyIiwiRm9ybWF0IjowLCJJc1Zpc2libGUiOmZhbHNlLCJMYXN0S25vd25WaXNpYmlsaXR5U3RhdGUiOmZhbHNlfSwiUmVsYXRlZFRhc2tJZCI6IjAwMDAwMDAwLTAwMDAtMDAwMC0wMDAwLTAwMDAwMDAwMDAwMCIsIklkIjoiMTFjNmQ4ZTMtNzdmMS00MTMwLTg4ZGQtYWZiMjRjYjVhMGYyIiwiSW1wb3J0SWQiOiJDb21tZW5jZW1lbnQgb2YgY2xhc3NlcyIsIlRpdGxlIjoiQ29tbWVuY2VtZW50IG9mIGNsYXNzZXMiLCJOb3RlIjpudWxsLCJIeXBlcmxpbmsiOnsiJGlkIjoiNjczIiwiQWRkcmVzcyI6bnVsbCwiU3ViQWRkcmVzcyI6bnVsbH0sIklzQ2hhbmdlZCI6ZmFsc2UsIklzTmV3IjpmYWxzZX1dLCJUYXNrcyI6W3siJGlkIjoiNjc0IiwiR3JvdXBOYW1lIjpudWxsLCJTdGFydERhdGUiOiIyMDIyLTA0LTAxVDAwOjAwOjAwWiIsIkVuZERhdGUiOiIyMDIyLTA3LTAxVDIzOjU5OjAwWiIsIlBlcmNlbnRhZ2VDb21wbGV0ZSI6bnVsbCwiU3R5bGUiOnsiJGlkIjoiNjc1IiwiU2hhcGUiOjAsIlNoYXBlVGhpY2tuZXNzIjowLCJEdXJhdGlvbkZvcm1hdCI6MCwiSW5jbHVkZU5vbldvcmtpbmdEYXlzSW5EdXJhdGlvbiI6ZmFsc2UsIlBlcmNlbnRhZ2VDb21wbGV0ZVN0eWxlIjp7IiRpZCI6IjY3NiIsIkZvbnRTZXR0aW5ncyI6eyIkaWQiOiI2NzciLCJGb250U2l6ZSI6MTAsIkZvbnROYW1lIjoiQ2FsaWJyaSIsIklzQm9sZCI6ZmFsc2UsIklzSXRhbGljIjpmYWxzZSwiSXNVbmRlcmxpbmVkIjpmYWxzZSwiUGFyZW50U3R5bGUiOm51bGx9LCJBdXRvU2l6ZSI6MCwiRm9yZWdyb3VuZCI6eyIkaWQiOiI2NzgiLCJDb2xvciI6eyIkaWQiOiI2Nzk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HJlZiI6IjU5MCJ9LCJQYWRkaW5nIjp7IiRyZWYiOiI1OTEifSwiQmFja2dyb3VuZCI6eyIkaWQiOiI2ODAiLCJDb2xvciI6eyIkaWQiOiI2ODEiLCJBIjo4OSwiUiI6MCwiRyI6MCwiQiI6MH19LCJJc1Zpc2libGUiOnRydWUsIldpZHRoIjowLjAsIkhlaWdodCI6MC4wLCJCb3JkZXJTdHlsZSI6eyIkaWQiOiI2ODIiLCJMaW5lQ29sb3IiOm51bGwsIkxpbmVXZWlnaHQiOjAuMCwiTGluZVR5cGUiOjAsIlBhcmVudFN0eWxlIjpudWxsfSwiUGFyZW50U3R5bGUiOm51bGx9LCJEdXJhdGlvblN0eWxlIjp7IiRpZCI6IjY4MyIsIkZvbnRTZXR0aW5ncyI6eyIkaWQiOiI2ODQiLCJGb250U2l6ZSI6MTAsIkZvbnROYW1lIjoiQ2FsaWJyaSIsIklzQm9sZCI6ZmFsc2UsIklzSXRhbGljIjpmYWxzZSwiSXNVbmRlcmxpbmVkIjpmYWxzZSwiUGFyZW50U3R5bGUiOm51bGx9LCJBdXRvU2l6ZSI6MCwiRm9yZWdyb3VuZCI6eyIkaWQiOiI2ODUiLCJDb2xvciI6eyIkaWQiOiI2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NTk3In0sIlBhZGRpbmciOnsiJHJlZiI6IjU5OCJ9LCJCYWNrZ3JvdW5kIjp7IiRpZCI6IjY4NyIsIkNvbG9yIjp7IiRyZWYiOiI2ODEifX0sIklzVmlzaWJsZSI6dHJ1ZSwiV2lkdGgiOjAuMCwiSGVpZ2h0IjowLjAsIkJvcmRlclN0eWxlIjp7IiRpZCI6IjY4OCIsIkxpbmVDb2xvciI6bnVsbCwiTGluZVdlaWdodCI6MC4wLCJMaW5lVHlwZSI6MCwiUGFyZW50U3R5bGUiOm51bGx9LCJQYXJlbnRTdHlsZSI6bnVsbH0sIkhvcml6b250YWxDb25uZWN0b3JTdHlsZSI6eyIkaWQiOiI2ODkiLCJMaW5lQ29sb3IiOnsiJGlkIjoiNjkwIiwiJHR5cGUiOiJOTFJFLkNvbW1vbi5Eb20uU29saWRDb2xvckJydXNoLCBOTFJFLkNvbW1vbiIsIkNvbG9yIjp7IiRpZCI6IjY5MSIsIkEiOjI1NSwiUiI6MjA0LCJHIjoyMDQsIkIiOjIwNH19LCJMaW5lV2VpZ2h0IjoxLjI1LCJMaW5lVHlwZSI6MCwiUGFyZW50U3R5bGUiOm51bGx9LCJWZXJ0aWNhbENvbm5lY3RvclN0eWxlIjp7IiRpZCI6IjY5MiIsIkxpbmVDb2xvciI6eyIkaWQiOiI2OTMiLCIkdHlwZSI6Ik5MUkUuQ29tbW9uLkRvbS5Tb2xpZENvbG9yQnJ1c2gsIE5MUkUuQ29tbW9uIiwiQ29sb3IiOnsiJGlkIjoiNjk0IiwiQSI6MjU1LCJSIjoyMDQsIkciOjIwNCwiQiI6MjA0fX0sIkxpbmVXZWlnaHQiOjEuMjUsIkxpbmVUeXBlIjowLCJQYXJlbnRTdHlsZSI6bnVsbH0sIk1hcmdpbiI6bnVsbCwiU3RhcnREYXRlUG9zaXRpb24iOjMsIkVuZERhdGVQb3NpdGlvbiI6MywiRGF0ZUlzVmlzaWJsZSI6dHJ1ZSwiVGl0bGVQb3NpdGlvbiI6NSwiRHVyYXRpb25Qb3NpdGlvbiI6NiwiUGVyY2VudGFnZUNvbXBsZXRlZFBvc2l0aW9uIjoyLCJTcGFjaW5nIjozLCJJc0JlbG93VGltZWJhbmQiOmZhbHNlLCJQZXJjZW50YWdlQ29tcGxldGVTaGFwZU9wYWNpdHkiOjM1LCJTaGFwZVN0eWxlIjp7IiRpZCI6IjY5NSIsIk1hcmdpbiI6eyIkcmVmIjoiNjA3In0sIlBhZGRpbmciOnsiJHJlZiI6IjYwOCJ9LCJCYWNrZ3JvdW5kIjp7IiRpZCI6IjY5NiIsIkNvbG9yIjp7IiRpZCI6IjY5NyIsIkEiOjI1NSwiUiI6MjYsIkciOjE3MCwiQiI6NjZ9fSwiSXNWaXNpYmxlIjp0cnVlLCJXaWR0aCI6MTI2LjAsIkhlaWdodCI6MTAuMCwiQm9yZGVyU3R5bGUiOnsiJGlkIjoiNjk4IiwiTGluZUNvbG9yIjp7IiRpZCI6IjY5OSIsIiR0eXBlIjoiTkxSRS5Db21tb24uRG9tLlNvbGlkQ29sb3JCcnVzaCwgTkxSRS5Db21tb24iLCJDb2xvciI6eyIkaWQiOiI3MDAiLCJBIjoyNTUsIlIiOjI1NSwiRyI6MCwiQiI6MH19LCJMaW5lV2VpZ2h0IjowLjAsIkxpbmVUeXBlIjowLCJQYXJlbnRTdHlsZSI6bnVsbH0sIlBhcmVudFN0eWxlIjpudWxsfSwiVGl0bGVTdHlsZSI6eyIkaWQiOiI3MDEiLCJGb250U2V0dGluZ3MiOnsiJGlkIjoiNzAyIiwiRm9udFNpemUiOjExLCJGb250TmFtZSI6IkFyaWFsIiwiSXNCb2xkIjp0cnVlLCJJc0l0YWxpYyI6ZmFsc2UsIklzVW5kZXJsaW5lZCI6ZmFsc2UsIlBhcmVudFN0eWxlIjpudWxsfSwiQXV0b1NpemUiOjAsIkZvcmVncm91bmQiOnsiJGlkIjoiNzAzIiwiQ29sb3IiOnsiJGlkIjoiNzA0IiwiQSI6MjU1LCJSIjoyNiwiRyI6MTcwLCJCIjo2Nn19LCJNYXhXaWR0aCI6OTYwLjAsIk1heEhlaWdodCI6IkluZmluaXR5IiwiU21hcnRGb3JlZ3JvdW5kSXNBY3RpdmUiOmZhbHNlLCJIb3Jpem9udGFsQWxpZ25tZW50IjowLCJWZXJ0aWNhbEFsaWdubWVudCI6MCwiU21hcnRGb3JlZ3JvdW5kIjpudWxsLCJCYWNrZ3JvdW5kRmlsbFR5cGUiOjAsIk1hcmdpbiI6eyIkcmVmIjoiNjE4In0sIlBhZGRpbmciOnsiJHJlZiI6IjYxOSJ9LCJCYWNrZ3JvdW5kIjp7IiRpZCI6IjcwNSIsIkNvbG9yIjp7IiRyZWYiOiI2ODEifX0sIklzVmlzaWJsZSI6dHJ1ZSwiV2lkdGgiOjAuMCwiSGVpZ2h0IjowLjAsIkJvcmRlclN0eWxlIjp7IiRpZCI6IjcwNiIsIkxpbmVDb2xvciI6bnVsbCwiTGluZVdlaWdodCI6MC4wLCJMaW5lVHlwZSI6MCwiUGFyZW50U3R5bGUiOm51bGx9LCJQYXJlbnRTdHlsZSI6bnVsbH0sIkRhdGVTdHlsZSI6eyIkaWQiOiI3MDciLCJGb250U2V0dGluZ3MiOnsiJGlkIjoiNzA4IiwiRm9udFNpemUiOjEwLCJGb250TmFtZSI6IkFyaWFsIiwiSXNCb2xkIjp0cnVlLCJJc0l0YWxpYyI6ZmFsc2UsIklzVW5kZXJsaW5lZCI6ZmFsc2UsIlBhcmVudFN0eWxlIjpudWxsfSwiQXV0b1NpemUiOjIsIkZvcmVncm91bmQiOnsiJGlkIjoiNzA5IiwiQ29sb3IiOnsiJGlkIjoiNzEwIiwiQSI6MjU1LCJSIjoyNiwiRyI6MTcwLCJCIjo2Nn19LCJNYXhXaWR0aCI6NzkuNjMyNzU5MDk0MjM4MjgxLCJNYXhIZWlnaHQiOiJJbmZpbml0eSIsIlNtYXJ0Rm9yZWdyb3VuZElzQWN0aXZlIjpmYWxzZSwiSG9yaXpvbnRhbEFsaWdubWVudCI6MSwiVmVydGljYWxBbGlnbm1lbnQiOjAsIlNtYXJ0Rm9yZWdyb3VuZCI6bnVsbCwiQmFja2dyb3VuZEZpbGxUeXBlIjowLCJNYXJnaW4iOnsiJHJlZiI6IjYyNSJ9LCJQYWRkaW5nIjp7IiRyZWYiOiI2MjYifSwiQmFja2dyb3VuZCI6eyIkaWQiOiI3MTEiLCJDb2xvciI6eyIkcmVmIjoiNjgxIn19LCJJc1Zpc2libGUiOnRydWUsIldpZHRoIjowLjAsIkhlaWdodCI6MC4wLCJCb3JkZXJTdHlsZSI6eyIkaWQiOiI3MTIiLCJMaW5lQ29sb3IiOm51bGwsIkxpbmVXZWlnaHQiOjAuMCwiTGluZVR5cGUiOjAsIlBhcmVudFN0eWxlIjpudWxsfSwiUGFyZW50U3R5bGUiOm51bGx9LCJEYXRlRm9ybWF0Ijp7IiRyZWYiOiI2MjgifSwiV2Vla051bWJlcmluZyI6eyIkaWQiOiI3MTMiLCJGb3JtYXQiOjAsIklzVmlzaWJsZSI6ZmFsc2UsIkxhc3RLbm93blZpc2liaWxpdHlTdGF0ZSI6ZmFsc2V9LCJJc1Zpc2libGUiOnRydWUsIlBhcmVudFN0eWxlIjpudWxsfSwiSW5kZXgiOjEsIlNtYXJ0RHVyYXRpb25BY3RpdmF0ZWQiOmZhbHNlLCJEYXRlRm9ybWF0Ijp7IiRyZWYiOiI2MjgifSwiV2Vla051bWJlcmluZyI6eyIkaWQiOiI3MTQiLCJGb3JtYXQiOjAsIklzVmlzaWJsZSI6ZmFsc2UsIkxhc3RLbm93blZpc2liaWxpdHlTdGF0ZSI6ZmFsc2V9LCJJZCI6IjVhMzI3MTIxLWRmMWQtNDhjMC04NzM1LWIxNGEwZjZhYmJhZSIsIkltcG9ydElkIjoiTGV2ZWwtMSAgIiwiVGl0bGUiOiJMZXZlbC0xICAiLCJOb3RlIjpudWxsLCJIeXBlcmxpbmsiOnsiJGlkIjoiNzE1IiwiQWRkcmVzcyI6bnVsbCwiU3ViQWRkcmVzcyI6bnVsbH0sIklzQ2hhbmdlZCI6ZmFsc2UsIklzTmV3IjpmYWxzZX0seyIkaWQiOiI3MTYiLCJHcm91cE5hbWUiOm51bGwsIlN0YXJ0RGF0ZSI6IjIwMjItMDUtMTVUMDA6MDA6MDBaIiwiRW5kRGF0ZSI6IjIwMjItMDYtMTVUMjM6NTk6MDBaIiwiUGVyY2VudGFnZUNvbXBsZXRlIjpudWxsLCJTdHlsZSI6eyIkaWQiOiI3MTciLCJTaGFwZSI6MCwiU2hhcGVUaGlja25lc3MiOjAsIkR1cmF0aW9uRm9ybWF0IjowLCJJbmNsdWRlTm9uV29ya2luZ0RheXNJbkR1cmF0aW9uIjpmYWxzZSwiUGVyY2VudGFnZUNvbXBsZXRlU3R5bGUiOnsiJGlkIjoiNzE4IiwiRm9udFNldHRpbmdzIjp7IiRpZCI6IjcxOSIsIkZvbnRTaXplIjoxMCwiRm9udE5hbWUiOiJDYWxpYnJpIiwiSXNCb2xkIjpmYWxzZSwiSXNJdGFsaWMiOmZhbHNlLCJJc1VuZGVybGluZWQiOmZhbHNlLCJQYXJlbnRTdHlsZSI6bnVsbH0sIkF1dG9TaXplIjowLCJGb3JlZ3JvdW5kIjp7IiRpZCI6IjcyMCIsIkNvbG9yIjp7IiRpZCI6IjcyMS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NTkwIn0sIlBhZGRpbmciOnsiJHJlZiI6IjU5MSJ9LCJCYWNrZ3JvdW5kIjp7IiRpZCI6IjcyMiIsIkNvbG9yIjp7IiRpZCI6IjcyMyIsIkEiOjg5LCJSIjowLCJHIjowLCJCIjowfX0sIklzVmlzaWJsZSI6dHJ1ZSwiV2lkdGgiOjAuMCwiSGVpZ2h0IjowLjAsIkJvcmRlclN0eWxlIjp7IiRpZCI6IjcyNCIsIkxpbmVDb2xvciI6bnVsbCwiTGluZVdlaWdodCI6MC4wLCJMaW5lVHlwZSI6MCwiUGFyZW50U3R5bGUiOm51bGx9LCJQYXJlbnRTdHlsZSI6bnVsbH0sIkR1cmF0aW9uU3R5bGUiOnsiJGlkIjoiNzI1IiwiRm9udFNldHRpbmdzIjp7IiRpZCI6IjcyNiIsIkZvbnRTaXplIjoxMCwiRm9udE5hbWUiOiJDYWxpYnJpIiwiSXNCb2xkIjpmYWxzZSwiSXNJdGFsaWMiOmZhbHNlLCJJc1VuZGVybGluZWQiOmZhbHNlLCJQYXJlbnRTdHlsZSI6bnVsbH0sIkF1dG9TaXplIjowLCJGb3JlZ3JvdW5kIjp7IiRpZCI6IjcyNyIsIkNvbG9yIjp7IiRpZCI6Ijcy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1OTcifSwiUGFkZGluZyI6eyIkcmVmIjoiNTk4In0sIkJhY2tncm91bmQiOnsiJGlkIjoiNzI5IiwiQ29sb3IiOnsiJHJlZiI6IjcyMyJ9fSwiSXNWaXNpYmxlIjp0cnVlLCJXaWR0aCI6MC4wLCJIZWlnaHQiOjAuMCwiQm9yZGVyU3R5bGUiOnsiJGlkIjoiNzMwIiwiTGluZUNvbG9yIjpudWxsLCJMaW5lV2VpZ2h0IjowLjAsIkxpbmVUeXBlIjowLCJQYXJlbnRTdHlsZSI6bnVsbH0sIlBhcmVudFN0eWxlIjpudWxsfSwiSG9yaXpvbnRhbENvbm5lY3RvclN0eWxlIjp7IiRpZCI6IjczMSIsIkxpbmVDb2xvciI6eyIkaWQiOiI3MzIiLCIkdHlwZSI6Ik5MUkUuQ29tbW9uLkRvbS5Tb2xpZENvbG9yQnJ1c2gsIE5MUkUuQ29tbW9uIiwiQ29sb3IiOnsiJGlkIjoiNzMzIiwiQSI6MjU1LCJSIjoyMDQsIkciOjIwNCwiQiI6MjA0fX0sIkxpbmVXZWlnaHQiOjEuMCwiTGluZVR5cGUiOjAsIlBhcmVudFN0eWxlIjpudWxsfSwiVmVydGljYWxDb25uZWN0b3JTdHlsZSI6eyIkaWQiOiI3MzQiLCJMaW5lQ29sb3IiOnsiJGlkIjoiNzM1IiwiJHR5cGUiOiJOTFJFLkNvbW1vbi5Eb20uU29saWRDb2xvckJydXNoLCBOTFJFLkNvbW1vbiIsIkNvbG9yIjp7IiRpZCI6IjczNiIsIkEiOjI1NSwiUiI6MjA0LCJHIjoyMDQsIkIiOjIwNH19LCJMaW5lV2VpZ2h0IjoxLjI1LCJMaW5lVHlwZSI6MCwiUGFyZW50U3R5bGUiOm51bGx9LCJNYXJnaW4iOm51bGwsIlN0YXJ0RGF0ZVBvc2l0aW9uIjo0LCJFbmREYXRlUG9zaXRpb24iOjQsIkRhdGVJc1Zpc2libGUiOnRydWUsIlRpdGxlUG9zaXRpb24iOjMsIkR1cmF0aW9uUG9zaXRpb24iOjYsIlBlcmNlbnRhZ2VDb21wbGV0ZWRQb3NpdGlvbiI6MiwiU3BhY2luZyI6MywiSXNCZWxvd1RpbWViYW5kIjpmYWxzZSwiUGVyY2VudGFnZUNvbXBsZXRlU2hhcGVPcGFjaXR5IjozNSwiU2hhcGVTdHlsZSI6eyIkaWQiOiI3MzciLCJNYXJnaW4iOnsiJHJlZiI6IjYwNyJ9LCJQYWRkaW5nIjp7IiRyZWYiOiI2MDgifSwiQmFja2dyb3VuZCI6eyIkaWQiOiI3MzgiLCJDb2xvciI6eyIkaWQiOiI3MzkiLCJBIjoyNTUsIlIiOjAsIkciOjAsIkIiOjB9fSwiSXNWaXNpYmxlIjp0cnVlLCJXaWR0aCI6NDQuMCwiSGVpZ2h0IjoxMC4wLCJCb3JkZXJTdHlsZSI6eyIkaWQiOiI3NDAiLCJMaW5lQ29sb3IiOnsiJGlkIjoiNzQxIiwiJHR5cGUiOiJOTFJFLkNvbW1vbi5Eb20uU29saWRDb2xvckJydXNoLCBOTFJFLkNvbW1vbiIsIkNvbG9yIjp7IiRpZCI6Ijc0MiIsIkEiOjI1NSwiUiI6MjU1LCJHIjowLCJCIjowfX0sIkxpbmVXZWlnaHQiOjAuMCwiTGluZVR5cGUiOjAsIlBhcmVudFN0eWxlIjpudWxsfSwiUGFyZW50U3R5bGUiOm51bGx9LCJUaXRsZVN0eWxlIjp7IiRpZCI6Ijc0MyIsIkZvbnRTZXR0aW5ncyI6eyIkaWQiOiI3NDQiLCJGb250U2l6ZSI6OSwiRm9udE5hbWUiOiJBcmlhbCIsIklzQm9sZCI6dHJ1ZSwiSXNJdGFsaWMiOmZhbHNlLCJJc1VuZGVybGluZWQiOmZhbHNlLCJQYXJlbnRTdHlsZSI6bnVsbH0sIkF1dG9TaXplIjowLCJGb3JlZ3JvdW5kIjp7IiRpZCI6Ijc0NSIsIkNvbG9yIjp7IiRpZCI6Ijc0NiIsIkEiOjI1NSwiUiI6MCwiRyI6MCwiQiI6MH19LCJNYXhXaWR0aCI6OTYwLjAsIk1heEhlaWdodCI6IkluZmluaXR5IiwiU21hcnRGb3JlZ3JvdW5kSXNBY3RpdmUiOmZhbHNlLCJIb3Jpem9udGFsQWxpZ25tZW50IjoyLCJWZXJ0aWNhbEFsaWdubWVudCI6MCwiU21hcnRGb3JlZ3JvdW5kIjpudWxsLCJCYWNrZ3JvdW5kRmlsbFR5cGUiOjAsIk1hcmdpbiI6eyIkcmVmIjoiNjE4In0sIlBhZGRpbmciOnsiJHJlZiI6IjYxOSJ9LCJCYWNrZ3JvdW5kIjp7IiRpZCI6Ijc0NyIsIkNvbG9yIjp7IiRyZWYiOiI3MjMifX0sIklzVmlzaWJsZSI6dHJ1ZSwiV2lkdGgiOjAuMCwiSGVpZ2h0IjowLjAsIkJvcmRlclN0eWxlIjp7IiRpZCI6Ijc0OCIsIkxpbmVDb2xvciI6bnVsbCwiTGluZVdlaWdodCI6MC4wLCJMaW5lVHlwZSI6MCwiUGFyZW50U3R5bGUiOm51bGx9LCJQYXJlbnRTdHlsZSI6bnVsbH0sIkRhdGVTdHlsZSI6eyIkaWQiOiI3NDkiLCJGb250U2V0dGluZ3MiOnsiJGlkIjoiNzUwIiwiRm9udFNpemUiOjEwLCJGb250TmFtZSI6IkFyaWFsIiwiSXNCb2xkIjpmYWxzZSwiSXNJdGFsaWMiOmZhbHNlLCJJc1VuZGVybGluZWQiOmZhbHNlLCJQYXJlbnRTdHlsZSI6bnVsbH0sIkF1dG9TaXplIjowLCJGb3JlZ3JvdW5kIjp7IiRpZCI6Ijc1MSIsIkNvbG9yIjp7IiRpZCI6Ijc1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jI1In0sIlBhZGRpbmciOnsiJHJlZiI6IjYyNiJ9LCJCYWNrZ3JvdW5kIjp7IiRpZCI6Ijc1MyIsIkNvbG9yIjp7IiRyZWYiOiI3MjMifX0sIklzVmlzaWJsZSI6dHJ1ZSwiV2lkdGgiOjAuMCwiSGVpZ2h0IjowLjAsIkJvcmRlclN0eWxlIjp7IiRpZCI6Ijc1NCIsIkxpbmVDb2xvciI6bnVsbCwiTGluZVdlaWdodCI6MC4wLCJMaW5lVHlwZSI6MCwiUGFyZW50U3R5bGUiOm51bGx9LCJQYXJlbnRTdHlsZSI6bnVsbH0sIkRhdGVGb3JtYXQiOnsiJHJlZiI6IjYyOCJ9LCJXZWVrTnVtYmVyaW5nIjp7IiRpZCI6Ijc1NSIsIkZvcm1hdCI6MCwiSXNWaXNpYmxlIjpmYWxzZSwiTGFzdEtub3duVmlzaWJpbGl0eVN0YXRlIjpmYWxzZX0sIklzVmlzaWJsZSI6dHJ1ZSwiUGFyZW50U3R5bGUiOm51bGx9LCJJbmRleCI6MiwiU21hcnREdXJhdGlvbkFjdGl2YXRlZCI6ZmFsc2UsIkRhdGVGb3JtYXQiOnsiJHJlZiI6IjYyOCJ9LCJXZWVrTnVtYmVyaW5nIjp7IiRpZCI6Ijc1NiIsIkZvcm1hdCI6MCwiSXNWaXNpYmxlIjpmYWxzZSwiTGFzdEtub3duVmlzaWJpbGl0eVN0YXRlIjpmYWxzZX0sIklkIjoiMzRhNTJjMTctZTQxMS00NWU5LTg1NGItZWFlNWEyNDIxYzcwIiwiSW1wb3J0SWQiOiJUZXJtIEJyZWFrIC1BIiwiVGl0bGUiOiJUZXJtIEJyZWFrIC1BIiwiTm90ZSI6bnVsbCwiSHlwZXJsaW5rIjp7IiRpZCI6Ijc1NyIsIkFkZHJlc3MiOm51bGwsIlN1YkFkZHJlc3MiOm51bGx9LCJJc0NoYW5nZWQiOmZhbHNlLCJJc05ldyI6ZmFsc2V9LHsiJGlkIjoiNzU4IiwiR3JvdXBOYW1lIjpudWxsLCJTdGFydERhdGUiOiIyMDIyLTA3LTE1VDAwOjAwOjAwWiIsIkVuZERhdGUiOiIyMDIyLTA5LTE1VDIzOjU5OjAwWiIsIlBlcmNlbnRhZ2VDb21wbGV0ZSI6bnVsbCwiU3R5bGUiOnsiJGlkIjoiNzU5IiwiU2hhcGUiOjAsIlNoYXBlVGhpY2tuZXNzIjowLCJEdXJhdGlvbkZvcm1hdCI6MCwiSW5jbHVkZU5vbldvcmtpbmdEYXlzSW5EdXJhdGlvbiI6ZmFsc2UsIlBlcmNlbnRhZ2VDb21wbGV0ZVN0eWxlIjp7IiRpZCI6Ijc2MCIsIkZvbnRTZXR0aW5ncyI6eyIkaWQiOiI3NjEiLCJGb250U2l6ZSI6MTAsIkZvbnROYW1lIjoiQ2FsaWJyaSIsIklzQm9sZCI6ZmFsc2UsIklzSXRhbGljIjpmYWxzZSwiSXNVbmRlcmxpbmVkIjpmYWxzZSwiUGFyZW50U3R5bGUiOm51bGx9LCJBdXRvU2l6ZSI6MCwiRm9yZWdyb3VuZCI6eyIkaWQiOiI3NjIiLCJDb2xvciI6eyIkaWQiOiI3NjM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HJlZiI6IjU5MCJ9LCJQYWRkaW5nIjp7IiRyZWYiOiI1OTEifSwiQmFja2dyb3VuZCI6eyIkaWQiOiI3NjQiLCJDb2xvciI6eyIkaWQiOiI3NjUiLCJBIjo4OSwiUiI6MCwiRyI6MCwiQiI6MH19LCJJc1Zpc2libGUiOnRydWUsIldpZHRoIjowLjAsIkhlaWdodCI6MC4wLCJCb3JkZXJTdHlsZSI6eyIkaWQiOiI3NjYiLCJMaW5lQ29sb3IiOm51bGwsIkxpbmVXZWlnaHQiOjAuMCwiTGluZVR5cGUiOjAsIlBhcmVudFN0eWxlIjpudWxsfSwiUGFyZW50U3R5bGUiOm51bGx9LCJEdXJhdGlvblN0eWxlIjp7IiRpZCI6Ijc2NyIsIkZvbnRTZXR0aW5ncyI6eyIkaWQiOiI3NjgiLCJGb250U2l6ZSI6MTAsIkZvbnROYW1lIjoiQ2FsaWJyaSIsIklzQm9sZCI6ZmFsc2UsIklzSXRhbGljIjpmYWxzZSwiSXNVbmRlcmxpbmVkIjpmYWxzZSwiUGFyZW50U3R5bGUiOm51bGx9LCJBdXRvU2l6ZSI6MCwiRm9yZWdyb3VuZCI6eyIkaWQiOiI3NjkiLCJDb2xvciI6eyIkaWQiOiI3Nz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NTk3In0sIlBhZGRpbmciOnsiJHJlZiI6IjU5OCJ9LCJCYWNrZ3JvdW5kIjp7IiRpZCI6Ijc3MSIsIkNvbG9yIjp7IiRyZWYiOiI3NjUifX0sIklzVmlzaWJsZSI6dHJ1ZSwiV2lkdGgiOjAuMCwiSGVpZ2h0IjowLjAsIkJvcmRlclN0eWxlIjp7IiRpZCI6Ijc3MiIsIkxpbmVDb2xvciI6bnVsbCwiTGluZVdlaWdodCI6MC4wLCJMaW5lVHlwZSI6MCwiUGFyZW50U3R5bGUiOm51bGx9LCJQYXJlbnRTdHlsZSI6bnVsbH0sIkhvcml6b250YWxDb25uZWN0b3JTdHlsZSI6eyIkaWQiOiI3NzMiLCJMaW5lQ29sb3IiOnsiJGlkIjoiNzc0IiwiJHR5cGUiOiJOTFJFLkNvbW1vbi5Eb20uU29saWRDb2xvckJydXNoLCBOTFJFLkNvbW1vbiIsIkNvbG9yIjp7IiRpZCI6Ijc3NSIsIkEiOjI1NSwiUiI6MjA0LCJHIjoyMDQsIkIiOjIwNH19LCJMaW5lV2VpZ2h0IjoxLjI1LCJMaW5lVHlwZSI6MCwiUGFyZW50U3R5bGUiOm51bGx9LCJWZXJ0aWNhbENvbm5lY3RvclN0eWxlIjp7IiRpZCI6Ijc3NiIsIkxpbmVDb2xvciI6eyIkaWQiOiI3NzciLCIkdHlwZSI6Ik5MUkUuQ29tbW9uLkRvbS5Tb2xpZENvbG9yQnJ1c2gsIE5MUkUuQ29tbW9uIiwiQ29sb3IiOnsiJGlkIjoiNzc4IiwiQSI6MjU1LCJSIjoyMDQsIkciOjIwNCwiQiI6MjA0fX0sIkxpbmVXZWlnaHQiOjEuMjUsIkxpbmVUeXBlIjowLCJQYXJlbnRTdHlsZSI6bnVsbH0sIk1hcmdpbiI6bnVsbCwiU3RhcnREYXRlUG9zaXRpb24iOjAsIkVuZERhdGVQb3NpdGlvbiI6MCwiRGF0ZUlzVmlzaWJsZSI6dHJ1ZSwiVGl0bGVQb3NpdGlvbiI6NSwiRHVyYXRpb25Qb3NpdGlvbiI6NiwiUGVyY2VudGFnZUNvbXBsZXRlZFBvc2l0aW9uIjoyLCJTcGFjaW5nIjozLCJJc0JlbG93VGltZWJhbmQiOmZhbHNlLCJQZXJjZW50YWdlQ29tcGxldGVTaGFwZU9wYWNpdHkiOjM1LCJTaGFwZVN0eWxlIjp7IiRpZCI6Ijc3OSIsIk1hcmdpbiI6eyIkcmVmIjoiNjA3In0sIlBhZGRpbmciOnsiJHJlZiI6IjYwOCJ9LCJCYWNrZ3JvdW5kIjp7IiRpZCI6Ijc4MCIsIkNvbG9yIjp7IiRpZCI6Ijc4MSIsIkEiOjI1NSwiUiI6MjQ3LCJHIjoxNTAsIkIiOjcwfX0sIklzVmlzaWJsZSI6dHJ1ZSwiV2lkdGgiOjg2LjAsIkhlaWdodCI6MTAuMCwiQm9yZGVyU3R5bGUiOnsiJGlkIjoiNzgyIiwiTGluZUNvbG9yIjp7IiRpZCI6Ijc4MyIsIiR0eXBlIjoiTkxSRS5Db21tb24uRG9tLlNvbGlkQ29sb3JCcnVzaCwgTkxSRS5Db21tb24iLCJDb2xvciI6eyIkaWQiOiI3ODQiLCJBIjoyNTUsIlIiOjI1NSwiRyI6MCwiQiI6MH19LCJMaW5lV2VpZ2h0IjowLjAsIkxpbmVUeXBlIjowLCJQYXJlbnRTdHlsZSI6bnVsbH0sIlBhcmVudFN0eWxlIjpudWxsfSwiVGl0bGVTdHlsZSI6eyIkaWQiOiI3ODUiLCJGb250U2V0dGluZ3MiOnsiJGlkIjoiNzg2IiwiRm9udFNpemUiOjExLCJGb250TmFtZSI6IkFyaWFsIiwiSXNCb2xkIjp0cnVlLCJJc0l0YWxpYyI6ZmFsc2UsIklzVW5kZXJsaW5lZCI6ZmFsc2UsIlBhcmVudFN0eWxlIjpudWxsfSwiQXV0b1NpemUiOjAsIkZvcmVncm91bmQiOnsiJGlkIjoiNzg3IiwiQ29sb3IiOnsiJGlkIjoiNzg4IiwiQSI6MjU1LCJSIjoyNDcsIkciOjE1MCwiQiI6NzB9fSwiTWF4V2lkdGgiOjk2MC4wLCJNYXhIZWlnaHQiOiJJbmZpbml0eSIsIlNtYXJ0Rm9yZWdyb3VuZElzQWN0aXZlIjpmYWxzZSwiSG9yaXpvbnRhbEFsaWdubWVudCI6MCwiVmVydGljYWxBbGlnbm1lbnQiOjAsIlNtYXJ0Rm9yZWdyb3VuZCI6bnVsbCwiQmFja2dyb3VuZEZpbGxUeXBlIjowLCJNYXJnaW4iOnsiJHJlZiI6IjYxOCJ9LCJQYWRkaW5nIjp7IiRyZWYiOiI2MTkifSwiQmFja2dyb3VuZCI6eyIkaWQiOiI3ODkiLCJDb2xvciI6eyIkcmVmIjoiNzY1In19LCJJc1Zpc2libGUiOnRydWUsIldpZHRoIjowLjAsIkhlaWdodCI6MC4wLCJCb3JkZXJTdHlsZSI6eyIkaWQiOiI3OTAiLCJMaW5lQ29sb3IiOm51bGwsIkxpbmVXZWlnaHQiOjAuMCwiTGluZVR5cGUiOjAsIlBhcmVudFN0eWxlIjpudWxsfSwiUGFyZW50U3R5bGUiOm51bGx9LCJEYXRlU3R5bGUiOnsiJGlkIjoiNzkxIiwiRm9udFNldHRpbmdzIjp7IiRpZCI6Ijc5MiIsIkZvbnRTaXplIjoxMCwiRm9udE5hbWUiOiJBcmlhbCIsIklzQm9sZCI6dHJ1ZSwiSXNJdGFsaWMiOmZhbHNlLCJJc1VuZGVybGluZWQiOmZhbHNlLCJQYXJlbnRTdHlsZSI6bnVsbH0sIkF1dG9TaXplIjoyLCJGb3JlZ3JvdW5kIjp7IiRpZCI6Ijc5MyIsIkNvbG9yIjp7IiRpZCI6Ijc5NCIsIkEiOjI1NSwiUiI6MTc4LCJHIjoxNCwiQiI6MTh9fSwiTWF4V2lkdGgiOjczLjU1OTUyNDUzNjEzMjgxMiwiTWF4SGVpZ2h0IjoiSW5maW5pdHkiLCJTbWFydEZvcmVncm91bmRJc0FjdGl2ZSI6ZmFsc2UsIkhvcml6b250YWxBbGlnbm1lbnQiOjEsIlZlcnRpY2FsQWxpZ25tZW50IjowLCJTbWFydEZvcmVncm91bmQiOm51bGwsIkJhY2tncm91bmRGaWxsVHlwZSI6MCwiTWFyZ2luIjp7IiRyZWYiOiI2MjUifSwiUGFkZGluZyI6eyIkcmVmIjoiNjI2In0sIkJhY2tncm91bmQiOnsiJGlkIjoiNzk1IiwiQ29sb3IiOnsiJHJlZiI6Ijc2NSJ9fSwiSXNWaXNpYmxlIjp0cnVlLCJXaWR0aCI6MC4wLCJIZWlnaHQiOjAuMCwiQm9yZGVyU3R5bGUiOnsiJGlkIjoiNzk2IiwiTGluZUNvbG9yIjpudWxsLCJMaW5lV2VpZ2h0IjowLjAsIkxpbmVUeXBlIjowLCJQYXJlbnRTdHlsZSI6bnVsbH0sIlBhcmVudFN0eWxlIjpudWxsfSwiRGF0ZUZvcm1hdCI6eyIkcmVmIjoiNjI4In0sIldlZWtOdW1iZXJpbmciOnsiJGlkIjoiNzk3IiwiRm9ybWF0IjowLCJJc1Zpc2libGUiOmZhbHNlLCJMYXN0S25vd25WaXNpYmlsaXR5U3RhdGUiOmZhbHNlfSwiSXNWaXNpYmxlIjp0cnVlLCJQYXJlbnRTdHlsZSI6bnVsbH0sIkluZGV4IjozLCJTbWFydER1cmF0aW9uQWN0aXZhdGVkIjpmYWxzZSwiRGF0ZUZvcm1hdCI6eyIkcmVmIjoiNjI4In0sIldlZWtOdW1iZXJpbmciOnsiJGlkIjoiNzk4IiwiRm9ybWF0IjowLCJJc1Zpc2libGUiOmZhbHNlLCJMYXN0S25vd25WaXNpYmlsaXR5U3RhdGUiOmZhbHNlfSwiSWQiOiI2Y2M1MzQwMy03ZmFkLTQwOTEtYjZmOS01NmFiZmJhMmU1ODgiLCJJbXBvcnRJZCI6IkxldmVsLTIgICIsIlRpdGxlIjoiTGV2ZWwtMiAgIiwiTm90ZSI6bnVsbCwiSHlwZXJsaW5rIjp7IiRpZCI6Ijc5OSIsIkFkZHJlc3MiOm51bGwsIlN1YkFkZHJlc3MiOm51bGx9LCJJc0NoYW5nZWQiOmZhbHNlLCJJc05ldyI6ZmFsc2V9LHsiJGlkIjoiODAwIiwiR3JvdXBOYW1lIjpudWxsLCJTdGFydERhdGUiOiIyMDIyLTEwLTAyVDAwOjAwOjAwWiIsIkVuZERhdGUiOiIyMDIyLTEwLTExVDIzOjU5OjAwWiIsIlBlcmNlbnRhZ2VDb21wbGV0ZSI6bnVsbCwiU3R5bGUiOnsiJGlkIjoiODAxIiwiU2hhcGUiOjAsIlNoYXBlVGhpY2tuZXNzIjowLCJEdXJhdGlvbkZvcm1hdCI6MCwiSW5jbHVkZU5vbldvcmtpbmdEYXlzSW5EdXJhdGlvbiI6ZmFsc2UsIlBlcmNlbnRhZ2VDb21wbGV0ZVN0eWxlIjp7IiRpZCI6IjgwMiIsIkZvbnRTZXR0aW5ncyI6eyIkaWQiOiI4MDMiLCJGb250U2l6ZSI6MTAsIkZvbnROYW1lIjoiQ2FsaWJyaSIsIklzQm9sZCI6ZmFsc2UsIklzSXRhbGljIjpmYWxzZSwiSXNVbmRlcmxpbmVkIjpmYWxzZSwiUGFyZW50U3R5bGUiOm51bGx9LCJBdXRvU2l6ZSI6MCwiRm9yZWdyb3VuZCI6eyIkaWQiOiI4MDQiLCJDb2xvciI6eyIkaWQiOiI4MDU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HJlZiI6IjU5MCJ9LCJQYWRkaW5nIjp7IiRyZWYiOiI1OTEifSwiQmFja2dyb3VuZCI6eyIkaWQiOiI4MDYiLCJDb2xvciI6eyIkaWQiOiI4MDciLCJBIjo4OSwiUiI6MCwiRyI6MCwiQiI6MH19LCJJc1Zpc2libGUiOnRydWUsIldpZHRoIjowLjAsIkhlaWdodCI6MC4wLCJCb3JkZXJTdHlsZSI6eyIkaWQiOiI4MDgiLCJMaW5lQ29sb3IiOm51bGwsIkxpbmVXZWlnaHQiOjAuMCwiTGluZVR5cGUiOjAsIlBhcmVudFN0eWxlIjpudWxsfSwiUGFyZW50U3R5bGUiOm51bGx9LCJEdXJhdGlvblN0eWxlIjp7IiRpZCI6IjgwOSIsIkZvbnRTZXR0aW5ncyI6eyIkaWQiOiI4MTAiLCJGb250U2l6ZSI6MTAsIkZvbnROYW1lIjoiQ2FsaWJyaSIsIklzQm9sZCI6ZmFsc2UsIklzSXRhbGljIjpmYWxzZSwiSXNVbmRlcmxpbmVkIjpmYWxzZSwiUGFyZW50U3R5bGUiOm51bGx9LCJBdXRvU2l6ZSI6MCwiRm9yZWdyb3VuZCI6eyIkaWQiOiI4MTEiLCJDb2xvciI6eyIkaWQiOiI4MT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NTk3In0sIlBhZGRpbmciOnsiJHJlZiI6IjU5OCJ9LCJCYWNrZ3JvdW5kIjp7IiRpZCI6IjgxMyIsIkNvbG9yIjp7IiRyZWYiOiI4MDcifX0sIklzVmlzaWJsZSI6dHJ1ZSwiV2lkdGgiOjAuMCwiSGVpZ2h0IjowLjAsIkJvcmRlclN0eWxlIjp7IiRpZCI6IjgxNCIsIkxpbmVDb2xvciI6bnVsbCwiTGluZVdlaWdodCI6MC4wLCJMaW5lVHlwZSI6MCwiUGFyZW50U3R5bGUiOm51bGx9LCJQYXJlbnRTdHlsZSI6bnVsbH0sIkhvcml6b250YWxDb25uZWN0b3JTdHlsZSI6eyIkaWQiOiI4MTUiLCJMaW5lQ29sb3IiOnsiJGlkIjoiODE2IiwiJHR5cGUiOiJOTFJFLkNvbW1vbi5Eb20uU29saWRDb2xvckJydXNoLCBOTFJFLkNvbW1vbiIsIkNvbG9yIjp7IiRpZCI6IjgxNyIsIkEiOjI1NSwiUiI6MjA0LCJHIjoyMDQsIkIiOjIwNH19LCJMaW5lV2VpZ2h0IjoxLjAsIkxpbmVUeXBlIjowLCJQYXJlbnRTdHlsZSI6bnVsbH0sIlZlcnRpY2FsQ29ubmVjdG9yU3R5bGUiOnsiJGlkIjoiODE4IiwiTGluZUNvbG9yIjp7IiRpZCI6IjgxOSIsIiR0eXBlIjoiTkxSRS5Db21tb24uRG9tLlNvbGlkQ29sb3JCcnVzaCwgTkxSRS5Db21tb24iLCJDb2xvciI6eyIkaWQiOiI4MjAiLCJBIjoyNTUsIlIiOjIwNCwiRyI6MjA0LCJCIjoyMDR9fSwiTGluZVdlaWdodCI6MS4yNSwiTGluZVR5cGUiOjAsIlBhcmVudFN0eWxlIjpudWxsfSwiTWFyZ2luIjpudWxsLCJTdGFydERhdGVQb3NpdGlvbiI6NCwiRW5kRGF0ZVBvc2l0aW9uIjo0LCJEYXRlSXNWaXNpYmxlIjp0cnVlLCJUaXRsZVBvc2l0aW9uIjozLCJEdXJhdGlvblBvc2l0aW9uIjo2LCJQZXJjZW50YWdlQ29tcGxldGVkUG9zaXRpb24iOjIsIlNwYWNpbmciOjMsIklzQmVsb3dUaW1lYmFuZCI6ZmFsc2UsIlBlcmNlbnRhZ2VDb21wbGV0ZVNoYXBlT3BhY2l0eSI6MzUsIlNoYXBlU3R5bGUiOnsiJGlkIjoiODIxIiwiTWFyZ2luIjp7IiRyZWYiOiI2MDcifSwiUGFkZGluZyI6eyIkcmVmIjoiNjA4In0sIkJhY2tncm91bmQiOnsiJGlkIjoiODIyIiwiQ29sb3IiOnsiJGlkIjoiODIzIiwiQSI6MjU1LCJSIjowLCJHIjowLCJCIjowfX0sIklzVmlzaWJsZSI6dHJ1ZSwiV2lkdGgiOjE0LjAsIkhlaWdodCI6MTAuMCwiQm9yZGVyU3R5bGUiOnsiJGlkIjoiODI0IiwiTGluZUNvbG9yIjp7IiRpZCI6IjgyNSIsIiR0eXBlIjoiTkxSRS5Db21tb24uRG9tLlNvbGlkQ29sb3JCcnVzaCwgTkxSRS5Db21tb24iLCJDb2xvciI6eyIkaWQiOiI4MjYiLCJBIjoyNTUsIlIiOjI1NSwiRyI6MCwiQiI6MH19LCJMaW5lV2VpZ2h0IjowLjAsIkxpbmVUeXBlIjowLCJQYXJlbnRTdHlsZSI6bnVsbH0sIlBhcmVudFN0eWxlIjpudWxsfSwiVGl0bGVTdHlsZSI6eyIkaWQiOiI4MjciLCJGb250U2V0dGluZ3MiOnsiJGlkIjoiODI4IiwiRm9udFNpemUiOjksIkZvbnROYW1lIjoiQXJpYWwiLCJJc0JvbGQiOnRydWUsIklzSXRhbGljIjpmYWxzZSwiSXNVbmRlcmxpbmVkIjpmYWxzZSwiUGFyZW50U3R5bGUiOm51bGx9LCJBdXRvU2l6ZSI6MCwiRm9yZWdyb3VuZCI6eyIkaWQiOiI4MjkiLCJDb2xvciI6eyIkaWQiOiI4MzAiLCJBIjoyNTUsIlIiOjAsIkciOjAsIkIiOjB9fSwiTWF4V2lkdGgiOjk2MC4wLCJNYXhIZWlnaHQiOiJJbmZpbml0eSIsIlNtYXJ0Rm9yZWdyb3VuZElzQWN0aXZlIjpmYWxzZSwiSG9yaXpvbnRhbEFsaWdubWVudCI6MiwiVmVydGljYWxBbGlnbm1lbnQiOjAsIlNtYXJ0Rm9yZWdyb3VuZCI6bnVsbCwiQmFja2dyb3VuZEZpbGxUeXBlIjowLCJNYXJnaW4iOnsiJHJlZiI6IjYxOCJ9LCJQYWRkaW5nIjp7IiRyZWYiOiI2MTkifSwiQmFja2dyb3VuZCI6eyIkaWQiOiI4MzEiLCJDb2xvciI6eyIkcmVmIjoiODA3In19LCJJc1Zpc2libGUiOnRydWUsIldpZHRoIjowLjAsIkhlaWdodCI6MC4wLCJCb3JkZXJTdHlsZSI6eyIkaWQiOiI4MzIiLCJMaW5lQ29sb3IiOm51bGwsIkxpbmVXZWlnaHQiOjAuMCwiTGluZVR5cGUiOjAsIlBhcmVudFN0eWxlIjpudWxsfSwiUGFyZW50U3R5bGUiOm51bGx9LCJEYXRlU3R5bGUiOnsiJGlkIjoiODMzIiwiRm9udFNldHRpbmdzIjp7IiRpZCI6IjgzNCIsIkZvbnRTaXplIjoxMCwiRm9udE5hbWUiOiJBcmlhbCIsIklzQm9sZCI6ZmFsc2UsIklzSXRhbGljIjpmYWxzZSwiSXNVbmRlcmxpbmVkIjpmYWxzZSwiUGFyZW50U3R5bGUiOm51bGx9LCJBdXRvU2l6ZSI6MCwiRm9yZWdyb3VuZCI6eyIkaWQiOiI4MzUiLCJDb2xvciI6eyIkaWQiOiI4MzY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YyNSJ9LCJQYWRkaW5nIjp7IiRyZWYiOiI2MjYifSwiQmFja2dyb3VuZCI6eyIkaWQiOiI4MzciLCJDb2xvciI6eyIkcmVmIjoiODA3In19LCJJc1Zpc2libGUiOnRydWUsIldpZHRoIjowLjAsIkhlaWdodCI6MC4wLCJCb3JkZXJTdHlsZSI6eyIkaWQiOiI4MzgiLCJMaW5lQ29sb3IiOm51bGwsIkxpbmVXZWlnaHQiOjAuMCwiTGluZVR5cGUiOjAsIlBhcmVudFN0eWxlIjpudWxsfSwiUGFyZW50U3R5bGUiOm51bGx9LCJEYXRlRm9ybWF0Ijp7IiRyZWYiOiI2MjgifSwiV2Vla051bWJlcmluZyI6eyIkaWQiOiI4MzkiLCJGb3JtYXQiOjAsIklzVmlzaWJsZSI6ZmFsc2UsIkxhc3RLbm93blZpc2liaWxpdHlTdGF0ZSI6ZmFsc2V9LCJJc1Zpc2libGUiOnRydWUsIlBhcmVudFN0eWxlIjpudWxsfSwiSW5kZXgiOjQsIlNtYXJ0RHVyYXRpb25BY3RpdmF0ZWQiOmZhbHNlLCJEYXRlRm9ybWF0Ijp7IiRyZWYiOiI2MjgifSwiV2Vla051bWJlcmluZyI6eyIkaWQiOiI4NDAiLCJGb3JtYXQiOjAsIklzVmlzaWJsZSI6ZmFsc2UsIkxhc3RLbm93blZpc2liaWxpdHlTdGF0ZSI6ZmFsc2V9LCJJZCI6Ijg4MDQ4MTg4LTIwMDEtNDU0Yi04MzZiLTA5NzE1ODE1MjczMCIsIkltcG9ydElkIjoiVGVybSBCcmVhay1CIiwiVGl0bGUiOiJUZXJtIEJyZWFrLUIiLCJOb3RlIjpudWxsLCJIeXBlcmxpbmsiOnsiJGlkIjoiODQxIiwiQWRkcmVzcyI6bnVsbCwiU3ViQWRkcmVzcyI6bnVsbH0sIklzQ2hhbmdlZCI6ZmFsc2UsIklzTmV3IjpmYWxzZX0seyIkaWQiOiI4NDIiLCJHcm91cE5hbWUiOm51bGwsIlN0YXJ0RGF0ZSI6IjIwMjItMTAtMTJUMDA6MDA6MDBaIiwiRW5kRGF0ZSI6IjIwMjItMTItMTBUMjM6NTk6MDBaIiwiUGVyY2VudGFnZUNvbXBsZXRlIjpudWxsLCJTdHlsZSI6eyIkaWQiOiI4NDMiLCJTaGFwZSI6MCwiU2hhcGVUaGlja25lc3MiOjAsIkR1cmF0aW9uRm9ybWF0IjowLCJJbmNsdWRlTm9uV29ya2luZ0RheXNJbkR1cmF0aW9uIjpmYWxzZSwiUGVyY2VudGFnZUNvbXBsZXRlU3R5bGUiOnsiJGlkIjoiODQ0IiwiRm9udFNldHRpbmdzIjp7IiRpZCI6Ijg0NSIsIkZvbnRTaXplIjoxMCwiRm9udE5hbWUiOiJDYWxpYnJpIiwiSXNCb2xkIjpmYWxzZSwiSXNJdGFsaWMiOmZhbHNlLCJJc1VuZGVybGluZWQiOmZhbHNlLCJQYXJlbnRTdHlsZSI6bnVsbH0sIkF1dG9TaXplIjowLCJGb3JlZ3JvdW5kIjp7IiRpZCI6Ijg0NiIsIkNvbG9yIjp7IiRpZCI6Ijg0Ny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NTkwIn0sIlBhZGRpbmciOnsiJHJlZiI6IjU5MSJ9LCJCYWNrZ3JvdW5kIjp7IiRpZCI6Ijg0OCIsIkNvbG9yIjp7IiRpZCI6Ijg0OSIsIkEiOjg5LCJSIjowLCJHIjowLCJCIjowfX0sIklzVmlzaWJsZSI6dHJ1ZSwiV2lkdGgiOjAuMCwiSGVpZ2h0IjowLjAsIkJvcmRlclN0eWxlIjp7IiRpZCI6Ijg1MCIsIkxpbmVDb2xvciI6bnVsbCwiTGluZVdlaWdodCI6MC4wLCJMaW5lVHlwZSI6MCwiUGFyZW50U3R5bGUiOm51bGx9LCJQYXJlbnRTdHlsZSI6bnVsbH0sIkR1cmF0aW9uU3R5bGUiOnsiJGlkIjoiODUxIiwiRm9udFNldHRpbmdzIjp7IiRpZCI6Ijg1MiIsIkZvbnRTaXplIjoxMCwiRm9udE5hbWUiOiJDYWxpYnJpIiwiSXNCb2xkIjpmYWxzZSwiSXNJdGFsaWMiOmZhbHNlLCJJc1VuZGVybGluZWQiOmZhbHNlLCJQYXJlbnRTdHlsZSI6bnVsbH0sIkF1dG9TaXplIjowLCJGb3JlZ3JvdW5kIjp7IiRpZCI6Ijg1MyIsIkNvbG9yIjp7IiRpZCI6Ijg1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1OTcifSwiUGFkZGluZyI6eyIkcmVmIjoiNTk4In0sIkJhY2tncm91bmQiOnsiJGlkIjoiODU1IiwiQ29sb3IiOnsiJHJlZiI6Ijg0OSJ9fSwiSXNWaXNpYmxlIjp0cnVlLCJXaWR0aCI6MC4wLCJIZWlnaHQiOjAuMCwiQm9yZGVyU3R5bGUiOnsiJGlkIjoiODU2IiwiTGluZUNvbG9yIjpudWxsLCJMaW5lV2VpZ2h0IjowLjAsIkxpbmVUeXBlIjowLCJQYXJlbnRTdHlsZSI6bnVsbH0sIlBhcmVudFN0eWxlIjpudWxsfSwiSG9yaXpvbnRhbENvbm5lY3RvclN0eWxlIjp7IiRpZCI6Ijg1NyIsIkxpbmVDb2xvciI6eyIkaWQiOiI4NTgiLCIkdHlwZSI6Ik5MUkUuQ29tbW9uLkRvbS5Tb2xpZENvbG9yQnJ1c2gsIE5MUkUuQ29tbW9uIiwiQ29sb3IiOnsiJGlkIjoiODU5IiwiQSI6MjU1LCJSIjoyMDQsIkciOjIwNCwiQiI6MjA0fX0sIkxpbmVXZWlnaHQiOjEuMjUsIkxpbmVUeXBlIjowLCJQYXJlbnRTdHlsZSI6bnVsbH0sIlZlcnRpY2FsQ29ubmVjdG9yU3R5bGUiOnsiJGlkIjoiODYwIiwiTGluZUNvbG9yIjp7IiRpZCI6Ijg2MSIsIiR0eXBlIjoiTkxSRS5Db21tb24uRG9tLlNvbGlkQ29sb3JCcnVzaCwgTkxSRS5Db21tb24iLCJDb2xvciI6eyIkaWQiOiI4NjIiLCJBIjoyNTUsIlIiOjIwNCwiRyI6MjA0LCJCIjoyMDR9fSwiTGluZVdlaWdodCI6MS4yNSwiTGluZVR5cGUiOjAsIlBhcmVudFN0eWxlIjpudWxsfSwiTWFyZ2luIjpudWxsLCJTdGFydERhdGVQb3NpdGlvbiI6MywiRW5kRGF0ZVBvc2l0aW9uIjozLCJEYXRlSXNWaXNpYmxlIjp0cnVlLCJUaXRsZVBvc2l0aW9uIjo1LCJEdXJhdGlvblBvc2l0aW9uIjo2LCJQZXJjZW50YWdlQ29tcGxldGVkUG9zaXRpb24iOjIsIlNwYWNpbmciOjMsIklzQmVsb3dUaW1lYmFuZCI6ZmFsc2UsIlBlcmNlbnRhZ2VDb21wbGV0ZVNoYXBlT3BhY2l0eSI6MzUsIlNoYXBlU3R5bGUiOnsiJGlkIjoiODYzIiwiTWFyZ2luIjp7IiRyZWYiOiI2MDcifSwiUGFkZGluZyI6eyIkcmVmIjoiNjA4In0sIkJhY2tncm91bmQiOnsiJGlkIjoiODY0IiwiQ29sb3IiOnsiJGlkIjoiODY1IiwiQSI6MjU1LCJSIjowLCJHIjoxMTQsIkIiOjE4OH19LCJJc1Zpc2libGUiOnRydWUsIldpZHRoIjo4Mi4wLCJIZWlnaHQiOjEwLjAsIkJvcmRlclN0eWxlIjp7IiRpZCI6Ijg2NiIsIkxpbmVDb2xvciI6eyIkaWQiOiI4NjciLCIkdHlwZSI6Ik5MUkUuQ29tbW9uLkRvbS5Tb2xpZENvbG9yQnJ1c2gsIE5MUkUuQ29tbW9uIiwiQ29sb3IiOnsiJGlkIjoiODY4IiwiQSI6MjU1LCJSIjoyNTUsIkciOjAsIkIiOjB9fSwiTGluZVdlaWdodCI6MC4wLCJMaW5lVHlwZSI6MCwiUGFyZW50U3R5bGUiOm51bGx9LCJQYXJlbnRTdHlsZSI6bnVsbH0sIlRpdGxlU3R5bGUiOnsiJGlkIjoiODY5IiwiRm9udFNldHRpbmdzIjp7IiRpZCI6Ijg3MCIsIkZvbnRTaXplIjoxMSwiRm9udE5hbWUiOiJBcmlhbCIsIklzQm9sZCI6dHJ1ZSwiSXNJdGFsaWMiOmZhbHNlLCJJc1VuZGVybGluZWQiOmZhbHNlLCJQYXJlbnRTdHlsZSI6bnVsbH0sIkF1dG9TaXplIjowLCJGb3JlZ3JvdW5kIjp7IiRpZCI6Ijg3MSIsIkNvbG9yIjp7IiRpZCI6Ijg3MiIsIkEiOjI1NSwiUiI6MCwiRyI6MTE0LCJCIjoxODh9fSwiTWF4V2lkdGgiOjk2MC4wLCJNYXhIZWlnaHQiOiJJbmZpbml0eSIsIlNtYXJ0Rm9yZWdyb3VuZElzQWN0aXZlIjpmYWxzZSwiSG9yaXpvbnRhbEFsaWdubWVudCI6MCwiVmVydGljYWxBbGlnbm1lbnQiOjAsIlNtYXJ0Rm9yZWdyb3VuZCI6bnVsbCwiQmFja2dyb3VuZEZpbGxUeXBlIjowLCJNYXJnaW4iOnsiJHJlZiI6IjYxOCJ9LCJQYWRkaW5nIjp7IiRyZWYiOiI2MTkifSwiQmFja2dyb3VuZCI6eyIkaWQiOiI4NzMiLCJDb2xvciI6eyIkcmVmIjoiODQ5In19LCJJc1Zpc2libGUiOnRydWUsIldpZHRoIjowLjAsIkhlaWdodCI6MC4wLCJCb3JkZXJTdHlsZSI6eyIkaWQiOiI4NzQiLCJMaW5lQ29sb3IiOm51bGwsIkxpbmVXZWlnaHQiOjAuMCwiTGluZVR5cGUiOjAsIlBhcmVudFN0eWxlIjpudWxsfSwiUGFyZW50U3R5bGUiOm51bGx9LCJEYXRlU3R5bGUiOnsiJGlkIjoiODc1IiwiRm9udFNldHRpbmdzIjp7IiRpZCI6Ijg3NiIsIkZvbnRTaXplIjoxMCwiRm9udE5hbWUiOiJBcmlhbCIsIklzQm9sZCI6dHJ1ZSwiSXNJdGFsaWMiOmZhbHNlLCJJc1VuZGVybGluZWQiOmZhbHNlLCJQYXJlbnRTdHlsZSI6bnVsbH0sIkF1dG9TaXplIjoyLCJGb3JlZ3JvdW5kIjp7IiRpZCI6Ijg3NyIsIkNvbG9yIjp7IiRpZCI6Ijg3OCIsIkEiOjI1NSwiUiI6MCwiRyI6MzIsIkIiOjk2fX0sIk1heFdpZHRoIjo5OS42MjExMDEzNzkzOTQ1MzEsIk1heEhlaWdodCI6IkluZmluaXR5IiwiU21hcnRGb3JlZ3JvdW5kSXNBY3RpdmUiOmZhbHNlLCJIb3Jpem9udGFsQWxpZ25tZW50IjoxLCJWZXJ0aWNhbEFsaWdubWVudCI6MCwiU21hcnRGb3JlZ3JvdW5kIjpudWxsLCJCYWNrZ3JvdW5kRmlsbFR5cGUiOjAsIk1hcmdpbiI6eyIkcmVmIjoiNjI1In0sIlBhZGRpbmciOnsiJHJlZiI6IjYyNiJ9LCJCYWNrZ3JvdW5kIjp7IiRpZCI6Ijg3OSIsIkNvbG9yIjp7IiRyZWYiOiI4NDkifX0sIklzVmlzaWJsZSI6dHJ1ZSwiV2lkdGgiOjAuMCwiSGVpZ2h0IjowLjAsIkJvcmRlclN0eWxlIjp7IiRpZCI6Ijg4MCIsIkxpbmVDb2xvciI6bnVsbCwiTGluZVdlaWdodCI6MC4wLCJMaW5lVHlwZSI6MCwiUGFyZW50U3R5bGUiOm51bGx9LCJQYXJlbnRTdHlsZSI6bnVsbH0sIkRhdGVGb3JtYXQiOnsiJHJlZiI6IjYyOCJ9LCJXZWVrTnVtYmVyaW5nIjp7IiRpZCI6Ijg4MSIsIkZvcm1hdCI6MCwiSXNWaXNpYmxlIjpmYWxzZSwiTGFzdEtub3duVmlzaWJpbGl0eVN0YXRlIjpmYWxzZX0sIklzVmlzaWJsZSI6dHJ1ZSwiUGFyZW50U3R5bGUiOm51bGx9LCJJbmRleCI6NSwiU21hcnREdXJhdGlvbkFjdGl2YXRlZCI6ZmFsc2UsIkRhdGVGb3JtYXQiOnsiJHJlZiI6IjYyOCJ9LCJXZWVrTnVtYmVyaW5nIjp7IiRpZCI6Ijg4MiIsIkZvcm1hdCI6MCwiSXNWaXNpYmxlIjpmYWxzZSwiTGFzdEtub3duVmlzaWJpbGl0eVN0YXRlIjpmYWxzZX0sIklkIjoiYWUyZWRmZWMtMWU1MC00M2UxLWJiYjQtMTBiMmFmNzE0NjMxIiwiSW1wb3J0SWQiOiJMZXZlbC0zICAiLCJUaXRsZSI6IkxldmVsLTMgICIsIk5vdGUiOm51bGwsIkh5cGVybGluayI6eyIkaWQiOiI4ODMiLCJBZGRyZXNzIjpudWxsLCJTdWJBZGRyZXNzIjpudWxsfSwiSXNDaGFuZ2VkIjpmYWxzZSwiSXNOZXciOmZhbHNlfSx7IiRpZCI6Ijg4NCIsIkdyb3VwTmFtZSI6bnVsbCwiU3RhcnREYXRlIjoiMjAyMi0xMi0yNFQwMDowMDowMFoiLCJFbmREYXRlIjoiMjAyMy0wMS0wNFQyMzo1OTowMFoiLCJQZXJjZW50YWdlQ29tcGxldGUiOm51bGwsIlN0eWxlIjp7IiRpZCI6Ijg4NSIsIlNoYXBlIjowLCJTaGFwZVRoaWNrbmVzcyI6MCwiRHVyYXRpb25Gb3JtYXQiOjAsIkluY2x1ZGVOb25Xb3JraW5nRGF5c0luRHVyYXRpb24iOmZhbHNlLCJQZXJjZW50YWdlQ29tcGxldGVTdHlsZSI6eyIkaWQiOiI4ODYiLCJGb250U2V0dGluZ3MiOnsiJGlkIjoiODg3IiwiRm9udFNpemUiOjEwLCJGb250TmFtZSI6IkNhbGlicmkiLCJJc0JvbGQiOmZhbHNlLCJJc0l0YWxpYyI6ZmFsc2UsIklzVW5kZXJsaW5lZCI6ZmFsc2UsIlBhcmVudFN0eWxlIjpudWxsfSwiQXV0b1NpemUiOjAsIkZvcmVncm91bmQiOnsiJGlkIjoiODg4IiwiQ29sb3IiOnsiJGlkIjoiODg5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yZWYiOiI1OTAifSwiUGFkZGluZyI6eyIkcmVmIjoiNTkxIn0sIkJhY2tncm91bmQiOnsiJGlkIjoiODkwIiwiQ29sb3IiOnsiJGlkIjoiODkxIiwiQSI6ODksIlIiOjAsIkciOjAsIkIiOjB9fSwiSXNWaXNpYmxlIjp0cnVlLCJXaWR0aCI6MC4wLCJIZWlnaHQiOjAuMCwiQm9yZGVyU3R5bGUiOnsiJGlkIjoiODkyIiwiTGluZUNvbG9yIjpudWxsLCJMaW5lV2VpZ2h0IjowLjAsIkxpbmVUeXBlIjowLCJQYXJlbnRTdHlsZSI6bnVsbH0sIlBhcmVudFN0eWxlIjpudWxsfSwiRHVyYXRpb25TdHlsZSI6eyIkaWQiOiI4OTMiLCJGb250U2V0dGluZ3MiOnsiJGlkIjoiODk0IiwiRm9udFNpemUiOjEwLCJGb250TmFtZSI6IkNhbGlicmkiLCJJc0JvbGQiOmZhbHNlLCJJc0l0YWxpYyI6ZmFsc2UsIklzVW5kZXJsaW5lZCI6ZmFsc2UsIlBhcmVudFN0eWxlIjpudWxsfSwiQXV0b1NpemUiOjAsIkZvcmVncm91bmQiOnsiJGlkIjoiODk1IiwiQ29sb3IiOnsiJGlkIjoiODk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U5NyJ9LCJQYWRkaW5nIjp7IiRyZWYiOiI1OTgifSwiQmFja2dyb3VuZCI6eyIkaWQiOiI4OTciLCJDb2xvciI6eyIkcmVmIjoiODkxIn19LCJJc1Zpc2libGUiOnRydWUsIldpZHRoIjowLjAsIkhlaWdodCI6MC4wLCJCb3JkZXJTdHlsZSI6eyIkaWQiOiI4OTgiLCJMaW5lQ29sb3IiOm51bGwsIkxpbmVXZWlnaHQiOjAuMCwiTGluZVR5cGUiOjAsIlBhcmVudFN0eWxlIjpudWxsfSwiUGFyZW50U3R5bGUiOm51bGx9LCJIb3Jpem9udGFsQ29ubmVjdG9yU3R5bGUiOnsiJGlkIjoiODk5IiwiTGluZUNvbG9yIjp7IiRpZCI6IjkwMCIsIiR0eXBlIjoiTkxSRS5Db21tb24uRG9tLlNvbGlkQ29sb3JCcnVzaCwgTkxSRS5Db21tb24iLCJDb2xvciI6eyIkaWQiOiI5MDEiLCJBIjoyNTUsIlIiOjIwNCwiRyI6MjA0LCJCIjoyMDR9fSwiTGluZVdlaWdodCI6MS4wLCJMaW5lVHlwZSI6MCwiUGFyZW50U3R5bGUiOm51bGx9LCJWZXJ0aWNhbENvbm5lY3RvclN0eWxlIjp7IiRpZCI6IjkwMiIsIkxpbmVDb2xvciI6eyIkaWQiOiI5MDMiLCIkdHlwZSI6Ik5MUkUuQ29tbW9uLkRvbS5Tb2xpZENvbG9yQnJ1c2gsIE5MUkUuQ29tbW9uIiwiQ29sb3IiOnsiJGlkIjoiOTA0IiwiQSI6MjU1LCJSIjoyMDQsIkciOjIwNCwiQiI6MjA0fX0sIkxpbmVXZWlnaHQiOjEuMjU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TaGFwZVN0eWxlIjp7IiRpZCI6IjkwNSIsIk1hcmdpbiI6eyIkcmVmIjoiNjA3In0sIlBhZGRpbmciOnsiJHJlZiI6IjYwOCJ9LCJCYWNrZ3JvdW5kIjp7IiRpZCI6IjkwNiIsIkNvbG9yIjp7IiRpZCI6IjkwNyIsIkEiOjI1NSwiUiI6MCwiRyI6MCwiQiI6MH19LCJJc1Zpc2libGUiOnRydWUsIldpZHRoIjoxNy4wLCJIZWlnaHQiOjEwLjAsIkJvcmRlclN0eWxlIjp7IiRpZCI6IjkwOCIsIkxpbmVDb2xvciI6eyIkaWQiOiI5MDkiLCIkdHlwZSI6Ik5MUkUuQ29tbW9uLkRvbS5Tb2xpZENvbG9yQnJ1c2gsIE5MUkUuQ29tbW9uIiwiQ29sb3IiOnsiJGlkIjoiOTEwIiwiQSI6MjU1LCJSIjoyNTUsIkciOjAsIkIiOjB9fSwiTGluZVdlaWdodCI6MC4wLCJMaW5lVHlwZSI6MCwiUGFyZW50U3R5bGUiOm51bGx9LCJQYXJlbnRTdHlsZSI6bnVsbH0sIlRpdGxlU3R5bGUiOnsiJGlkIjoiOTExIiwiRm9udFNldHRpbmdzIjp7IiRpZCI6IjkxMiIsIkZvbnRTaXplIjo5LCJGb250TmFtZSI6IkFyaWFsIiwiSXNCb2xkIjp0cnVlLCJJc0l0YWxpYyI6ZmFsc2UsIklzVW5kZXJsaW5lZCI6ZmFsc2UsIlBhcmVudFN0eWxlIjpudWxsfSwiQXV0b1NpemUiOjAsIkZvcmVncm91bmQiOnsiJGlkIjoiOTEzIiwiQ29sb3IiOnsiJGlkIjoiOTE0IiwiQSI6MjU1LCJSIjowLCJHIjowLCJCIjowfX0sIk1heFdpZHRoIjo5NjAuMCwiTWF4SGVpZ2h0IjoiSW5maW5pdHkiLCJTbWFydEZvcmVncm91bmRJc0FjdGl2ZSI6ZmFsc2UsIkhvcml6b250YWxBbGlnbm1lbnQiOjIsIlZlcnRpY2FsQWxpZ25tZW50IjowLCJTbWFydEZvcmVncm91bmQiOm51bGwsIkJhY2tncm91bmRGaWxsVHlwZSI6MCwiTWFyZ2luIjp7IiRyZWYiOiI2MTgifSwiUGFkZGluZyI6eyIkcmVmIjoiNjE5In0sIkJhY2tncm91bmQiOnsiJGlkIjoiOTE1IiwiQ29sb3IiOnsiJHJlZiI6Ijg5MSJ9fSwiSXNWaXNpYmxlIjp0cnVlLCJXaWR0aCI6MC4wLCJIZWlnaHQiOjAuMCwiQm9yZGVyU3R5bGUiOnsiJGlkIjoiOTE2IiwiTGluZUNvbG9yIjpudWxsLCJMaW5lV2VpZ2h0IjowLjAsIkxpbmVUeXBlIjowLCJQYXJlbnRTdHlsZSI6bnVsbH0sIlBhcmVudFN0eWxlIjpudWxsfSwiRGF0ZVN0eWxlIjp7IiRpZCI6IjkxNyIsIkZvbnRTZXR0aW5ncyI6eyIkaWQiOiI5MTgiLCJGb250U2l6ZSI6MTAsIkZvbnROYW1lIjoiQXJpYWwiLCJJc0JvbGQiOmZhbHNlLCJJc0l0YWxpYyI6ZmFsc2UsIklzVW5kZXJsaW5lZCI6ZmFsc2UsIlBhcmVudFN0eWxlIjpudWxsfSwiQXV0b1NpemUiOjAsIkZvcmVncm91bmQiOnsiJGlkIjoiOTE5IiwiQ29sb3IiOnsiJGlkIjoiOTIw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2MjUifSwiUGFkZGluZyI6eyIkcmVmIjoiNjI2In0sIkJhY2tncm91bmQiOnsiJGlkIjoiOTIxIiwiQ29sb3IiOnsiJHJlZiI6Ijg5MSJ9fSwiSXNWaXNpYmxlIjp0cnVlLCJXaWR0aCI6MC4wLCJIZWlnaHQiOjAuMCwiQm9yZGVyU3R5bGUiOnsiJGlkIjoiOTIyIiwiTGluZUNvbG9yIjpudWxsLCJMaW5lV2VpZ2h0IjowLjAsIkxpbmVUeXBlIjowLCJQYXJlbnRTdHlsZSI6bnVsbH0sIlBhcmVudFN0eWxlIjpudWxsfSwiRGF0ZUZvcm1hdCI6eyIkcmVmIjoiNjI4In0sIldlZWtOdW1iZXJpbmciOnsiJGlkIjoiOTIzIiwiRm9ybWF0IjowLCJJc1Zpc2libGUiOmZhbHNlLCJMYXN0S25vd25WaXNpYmlsaXR5U3RhdGUiOmZhbHNlfSwiSXNWaXNpYmxlIjp0cnVlLCJQYXJlbnRTdHlsZSI6bnVsbH0sIkluZGV4Ijo2LCJTbWFydER1cmF0aW9uQWN0aXZhdGVkIjpmYWxzZSwiRGF0ZUZvcm1hdCI6eyIkcmVmIjoiNjI4In0sIldlZWtOdW1iZXJpbmciOnsiJGlkIjoiOTI0IiwiRm9ybWF0IjowLCJJc1Zpc2libGUiOmZhbHNlLCJMYXN0S25vd25WaXNpYmlsaXR5U3RhdGUiOmZhbHNlfSwiSWQiOiI2MjBkYmU0OC1mNDI4LTRiN2EtYjIzYy04MjEyOGFjZTNlOGUiLCJJbXBvcnRJZCI6IlRlcm0gQnJlYWstQyIsIlRpdGxlIjoiVGVybSBCcmVhay1DIiwiTm90ZSI6bnVsbCwiSHlwZXJsaW5rIjp7IiRpZCI6IjkyNSIsIkFkZHJlc3MiOm51bGwsIlN1YkFkZHJlc3MiOm51bGx9LCJJc0NoYW5nZWQiOmZhbHNlLCJJc05ldyI6ZmFsc2V9LHsiJGlkIjoiOTI2IiwiR3JvdXBOYW1lIjpudWxsLCJTdGFydERhdGUiOiIyMDIzLTAxLTA1VDAwOjAwOjAwWiIsIkVuZERhdGUiOiIyMDIzLTAyLTE1VDIzOjU5OjAwIiwiUGVyY2VudGFnZUNvbXBsZXRlIjpudWxsLCJTdHlsZSI6eyIkaWQiOiI5MjciLCJTaGFwZSI6MCwiU2hhcGVUaGlja25lc3MiOjAsIkR1cmF0aW9uRm9ybWF0IjowLCJJbmNsdWRlTm9uV29ya2luZ0RheXNJbkR1cmF0aW9uIjpmYWxzZSwiUGVyY2VudGFnZUNvbXBsZXRlU3R5bGUiOnsiJGlkIjoiOTI4IiwiRm9udFNldHRpbmdzIjp7IiRpZCI6IjkyOSIsIkZvbnRTaXplIjoxMCwiRm9udE5hbWUiOiJDYWxpYnJpIiwiSXNCb2xkIjpmYWxzZSwiSXNJdGFsaWMiOmZhbHNlLCJJc1VuZGVybGluZWQiOmZhbHNlLCJQYXJlbnRTdHlsZSI6bnVsbH0sIkF1dG9TaXplIjowLCJGb3JlZ3JvdW5kIjp7IiRpZCI6IjkzMCIsIkNvbG9yIjp7IiRpZCI6IjkzMS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NTkwIn0sIlBhZGRpbmciOnsiJHJlZiI6IjU5MSJ9LCJCYWNrZ3JvdW5kIjp7IiRpZCI6IjkzMiIsIkNvbG9yIjp7IiRpZCI6IjkzMyIsIkEiOjg5LCJSIjowLCJHIjowLCJCIjowfX0sIklzVmlzaWJsZSI6dHJ1ZSwiV2lkdGgiOjAuMCwiSGVpZ2h0IjowLjAsIkJvcmRlclN0eWxlIjp7IiRpZCI6IjkzNCIsIkxpbmVDb2xvciI6bnVsbCwiTGluZVdlaWdodCI6MC4wLCJMaW5lVHlwZSI6MCwiUGFyZW50U3R5bGUiOm51bGx9LCJQYXJlbnRTdHlsZSI6bnVsbH0sIkR1cmF0aW9uU3R5bGUiOnsiJGlkIjoiOTM1IiwiRm9udFNldHRpbmdzIjp7IiRpZCI6IjkzNiIsIkZvbnRTaXplIjoxMCwiRm9udE5hbWUiOiJDYWxpYnJpIiwiSXNCb2xkIjpmYWxzZSwiSXNJdGFsaWMiOmZhbHNlLCJJc1VuZGVybGluZWQiOmZhbHNlLCJQYXJlbnRTdHlsZSI6bnVsbH0sIkF1dG9TaXplIjowLCJGb3JlZ3JvdW5kIjp7IiRpZCI6IjkzNyIsIkNvbG9yIjp7IiRpZCI6Ijkz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yZWYiOiI1OTcifSwiUGFkZGluZyI6eyIkcmVmIjoiNTk4In0sIkJhY2tncm91bmQiOnsiJGlkIjoiOTM5IiwiQ29sb3IiOnsiJHJlZiI6IjkzMyJ9fSwiSXNWaXNpYmxlIjp0cnVlLCJXaWR0aCI6MC4wLCJIZWlnaHQiOjAuMCwiQm9yZGVyU3R5bGUiOnsiJGlkIjoiOTQwIiwiTGluZUNvbG9yIjpudWxsLCJMaW5lV2VpZ2h0IjowLjAsIkxpbmVUeXBlIjowLCJQYXJlbnRTdHlsZSI6bnVsbH0sIlBhcmVudFN0eWxlIjpudWxsfSwiSG9yaXpvbnRhbENvbm5lY3RvclN0eWxlIjp7IiRpZCI6Ijk0MSIsIkxpbmVDb2xvciI6eyIkaWQiOiI5NDIiLCIkdHlwZSI6Ik5MUkUuQ29tbW9uLkRvbS5Tb2xpZENvbG9yQnJ1c2gsIE5MUkUuQ29tbW9uIiwiQ29sb3IiOnsiJGlkIjoiOTQzIiwiQSI6MjU1LCJSIjoyMDQsIkciOjIwNCwiQiI6MjA0fX0sIkxpbmVXZWlnaHQiOjEuMjUsIkxpbmVUeXBlIjowLCJQYXJlbnRTdHlsZSI6bnVsbH0sIlZlcnRpY2FsQ29ubmVjdG9yU3R5bGUiOnsiJGlkIjoiOTQ0IiwiTGluZUNvbG9yIjp7IiRpZCI6Ijk0NSIsIiR0eXBlIjoiTkxSRS5Db21tb24uRG9tLlNvbGlkQ29sb3JCcnVzaCwgTkxSRS5Db21tb24iLCJDb2xvciI6eyIkaWQiOiI5NDYiLCJBIjoyNTUsIlIiOjIwNCwiRyI6MjA0LCJCIjoyMDR9fSwiTGluZVdlaWdodCI6MS4yNSwiTGluZVR5cGUiOjAsIlBhcmVudFN0eWxlIjpudWxsfSwiTWFyZ2luIjpudWxsLCJTdGFydERhdGVQb3NpdGlvbiI6MywiRW5kRGF0ZVBvc2l0aW9uIjozLCJEYXRlSXNWaXNpYmxlIjp0cnVlLCJUaXRsZVBvc2l0aW9uIjo1LCJEdXJhdGlvblBvc2l0aW9uIjo2LCJQZXJjZW50YWdlQ29tcGxldGVkUG9zaXRpb24iOjIsIlNwYWNpbmciOjMsIklzQmVsb3dUaW1lYmFuZCI6ZmFsc2UsIlBlcmNlbnRhZ2VDb21wbGV0ZVNoYXBlT3BhY2l0eSI6MzUsIlNoYXBlU3R5bGUiOnsiJGlkIjoiOTQ3IiwiTWFyZ2luIjp7IiRyZWYiOiI2MDcifSwiUGFkZGluZyI6eyIkcmVmIjoiNjA4In0sIkJhY2tncm91bmQiOnsiJGlkIjoiOTQ4IiwiQ29sb3IiOnsiJGlkIjoiOTQ5IiwiQSI6MjU1LCJSIjoyMzQsIkciOjIyLCJCIjozMH19LCJJc1Zpc2libGUiOnRydWUsIldpZHRoIjo1OC4wLCJIZWlnaHQiOjEwLjAsIkJvcmRlclN0eWxlIjp7IiRpZCI6Ijk1MCIsIkxpbmVDb2xvciI6eyIkaWQiOiI5NTEiLCIkdHlwZSI6Ik5MUkUuQ29tbW9uLkRvbS5Tb2xpZENvbG9yQnJ1c2gsIE5MUkUuQ29tbW9uIiwiQ29sb3IiOnsiJGlkIjoiOTUyIiwiQSI6MjU1LCJSIjoyNTUsIkciOjAsIkIiOjB9fSwiTGluZVdlaWdodCI6MC4wLCJMaW5lVHlwZSI6MCwiUGFyZW50U3R5bGUiOm51bGx9LCJQYXJlbnRTdHlsZSI6bnVsbH0sIlRpdGxlU3R5bGUiOnsiJGlkIjoiOTUzIiwiRm9udFNldHRpbmdzIjp7IiRpZCI6Ijk1NCIsIkZvbnRTaXplIjoxMSwiRm9udE5hbWUiOiJBcmlhbCIsIklzQm9sZCI6dHJ1ZSwiSXNJdGFsaWMiOmZhbHNlLCJJc1VuZGVybGluZWQiOmZhbHNlLCJQYXJlbnRTdHlsZSI6bnVsbH0sIkF1dG9TaXplIjowLCJGb3JlZ3JvdW5kIjp7IiRpZCI6Ijk1NSIsIkNvbG9yIjp7IiRpZCI6Ijk1NiIsIkEiOjI1NSwiUiI6MjM0LCJHIjoyMiwiQiI6MzB9fSwiTWF4V2lkdGgiOjk2MC4wLCJNYXhIZWlnaHQiOiJJbmZpbml0eSIsIlNtYXJ0Rm9yZWdyb3VuZElzQWN0aXZlIjpmYWxzZSwiSG9yaXpvbnRhbEFsaWdubWVudCI6MCwiVmVydGljYWxBbGlnbm1lbnQiOjAsIlNtYXJ0Rm9yZWdyb3VuZCI6bnVsbCwiQmFja2dyb3VuZEZpbGxUeXBlIjowLCJNYXJnaW4iOnsiJHJlZiI6IjYxOCJ9LCJQYWRkaW5nIjp7IiRyZWYiOiI2MTkifSwiQmFja2dyb3VuZCI6eyIkaWQiOiI5NTciLCJDb2xvciI6eyIkcmVmIjoiOTMzIn19LCJJc1Zpc2libGUiOnRydWUsIldpZHRoIjowLjAsIkhlaWdodCI6MC4wLCJCb3JkZXJTdHlsZSI6eyIkaWQiOiI5NTgiLCJMaW5lQ29sb3IiOm51bGwsIkxpbmVXZWlnaHQiOjAuMCwiTGluZVR5cGUiOjAsIlBhcmVudFN0eWxlIjpudWxsfSwiUGFyZW50U3R5bGUiOm51bGx9LCJEYXRlU3R5bGUiOnsiJGlkIjoiOTU5IiwiRm9udFNldHRpbmdzIjp7IiRpZCI6Ijk2MCIsIkZvbnRTaXplIjoxMCwiRm9udE5hbWUiOiJBcmlhbCIsIklzQm9sZCI6ZmFsc2UsIklzSXRhbGljIjpmYWxzZSwiSXNVbmRlcmxpbmVkIjpmYWxzZSwiUGFyZW50U3R5bGUiOm51bGx9LCJBdXRvU2l6ZSI6MCwiRm9yZWdyb3VuZCI6eyIkaWQiOiI5NjEiLCJDb2xvciI6eyIkaWQiOiI5NjIiLCJBIjoyNTUsIlIiOjI1NSwiRyI6MCwiQiI6MH19LCJNYXhXaWR0aCI6MjAwLjAsIk1heEhlaWdodCI6IkluZmluaXR5IiwiU21hcnRGb3JlZ3JvdW5kSXNBY3RpdmUiOmZhbHNlLCJIb3Jpem9udGFsQWxpZ25tZW50IjoxLCJWZXJ0aWNhbEFsaWdubWVudCI6MCwiU21hcnRGb3JlZ3JvdW5kIjpudWxsLCJCYWNrZ3JvdW5kRmlsbFR5cGUiOjAsIk1hcmdpbiI6eyIkcmVmIjoiNjI1In0sIlBhZGRpbmciOnsiJHJlZiI6IjYyNiJ9LCJCYWNrZ3JvdW5kIjp7IiRpZCI6Ijk2MyIsIkNvbG9yIjp7IiRyZWYiOiI5MzMifX0sIklzVmlzaWJsZSI6dHJ1ZSwiV2lkdGgiOjAuMCwiSGVpZ2h0IjowLjAsIkJvcmRlclN0eWxlIjp7IiRpZCI6Ijk2NCIsIkxpbmVDb2xvciI6bnVsbCwiTGluZVdlaWdodCI6MC4wLCJMaW5lVHlwZSI6MCwiUGFyZW50U3R5bGUiOm51bGx9LCJQYXJlbnRTdHlsZSI6bnVsbH0sIkRhdGVGb3JtYXQiOnsiJHJlZiI6IjYyOCJ9LCJXZWVrTnVtYmVyaW5nIjp7IiRpZCI6Ijk2NSIsIkZvcm1hdCI6MCwiSXNWaXNpYmxlIjpmYWxzZSwiTGFzdEtub3duVmlzaWJpbGl0eVN0YXRlIjpmYWxzZX0sIklzVmlzaWJsZSI6dHJ1ZSwiUGFyZW50U3R5bGUiOm51bGx9LCJJbmRleCI6NywiU21hcnREdXJhdGlvbkFjdGl2YXRlZCI6ZmFsc2UsIkRhdGVGb3JtYXQiOnsiJHJlZiI6IjYyOCJ9LCJXZWVrTnVtYmVyaW5nIjp7IiRpZCI6Ijk2NiIsIkZvcm1hdCI6MCwiSXNWaXNpYmxlIjpmYWxzZSwiTGFzdEtub3duVmlzaWJpbGl0eVN0YXRlIjpmYWxzZX0sIklkIjoiMDZkY2U2NzctMTE3Yi00YjdhLWIzM2MtNDdiNjM1MjQyOGQwIiwiSW1wb3J0SWQiOiJMZXZlbC00ICAiLCJUaXRsZSI6IkxldmVsLTQgICIsIk5vdGUiOm51bGwsIkh5cGVybGluayI6eyIkaWQiOiI5NjciLCJBZGRyZXNzIjpudWxsLCJTdWJBZGRyZXNzIjpudWxsfSwiSXNDaGFuZ2VkIjpmYWxzZSwiSXNOZXciOmZhbHNlfSx7IiRpZCI6Ijk2OCIsIkdyb3VwTmFtZSI6bnVsbCwiU3RhcnREYXRlIjoiMjAyMy0wMi0xNlQwMDowMDowMFoiLCJFbmREYXRlIjoiMjAyMy0wMy0wMVQyMzo1OTowMFoiLCJQZXJjZW50YWdlQ29tcGxldGUiOm51bGwsIlN0eWxlIjp7IiRpZCI6Ijk2OSIsIlNoYXBlIjowLCJTaGFwZVRoaWNrbmVzcyI6MCwiRHVyYXRpb25Gb3JtYXQiOjAsIkluY2x1ZGVOb25Xb3JraW5nRGF5c0luRHVyYXRpb24iOmZhbHNlLCJQZXJjZW50YWdlQ29tcGxldGVTdHlsZSI6eyIkaWQiOiI5NzAiLCJGb250U2V0dGluZ3MiOnsiJGlkIjoiOTcxIiwiRm9udFNpemUiOjEwLCJGb250TmFtZSI6IkNhbGlicmkiLCJJc0JvbGQiOmZhbHNlLCJJc0l0YWxpYyI6ZmFsc2UsIklzVW5kZXJsaW5lZCI6ZmFsc2UsIlBhcmVudFN0eWxlIjpudWxsfSwiQXV0b1NpemUiOjAsIkZvcmVncm91bmQiOnsiJGlkIjoiOTcyIiwiQ29sb3IiOnsiJGlkIjoiOTcz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yZWYiOiI1OTAifSwiUGFkZGluZyI6eyIkcmVmIjoiNTkxIn0sIkJhY2tncm91bmQiOnsiJGlkIjoiOTc0IiwiQ29sb3IiOnsiJGlkIjoiOTc1IiwiQSI6ODksIlIiOjAsIkciOjAsIkIiOjB9fSwiSXNWaXNpYmxlIjp0cnVlLCJXaWR0aCI6MC4wLCJIZWlnaHQiOjAuMCwiQm9yZGVyU3R5bGUiOnsiJGlkIjoiOTc2IiwiTGluZUNvbG9yIjpudWxsLCJMaW5lV2VpZ2h0IjowLjAsIkxpbmVUeXBlIjowLCJQYXJlbnRTdHlsZSI6bnVsbH0sIlBhcmVudFN0eWxlIjpudWxsfSwiRHVyYXRpb25TdHlsZSI6eyIkaWQiOiI5NzciLCJGb250U2V0dGluZ3MiOnsiJGlkIjoiOTc4IiwiRm9udFNpemUiOjEwLCJGb250TmFtZSI6IkNhbGlicmkiLCJJc0JvbGQiOmZhbHNlLCJJc0l0YWxpYyI6ZmFsc2UsIklzVW5kZXJsaW5lZCI6ZmFsc2UsIlBhcmVudFN0eWxlIjpudWxsfSwiQXV0b1NpemUiOjAsIkZvcmVncm91bmQiOnsiJGlkIjoiOTc5IiwiQ29sb3IiOnsiJGlkIjoiOTg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U5NyJ9LCJQYWRkaW5nIjp7IiRyZWYiOiI1OTgifSwiQmFja2dyb3VuZCI6eyIkaWQiOiI5ODEiLCJDb2xvciI6eyIkcmVmIjoiOTc1In19LCJJc1Zpc2libGUiOnRydWUsIldpZHRoIjowLjAsIkhlaWdodCI6MC4wLCJCb3JkZXJTdHlsZSI6eyIkaWQiOiI5ODIiLCJMaW5lQ29sb3IiOm51bGwsIkxpbmVXZWlnaHQiOjAuMCwiTGluZVR5cGUiOjAsIlBhcmVudFN0eWxlIjpudWxsfSwiUGFyZW50U3R5bGUiOm51bGx9LCJIb3Jpem9udGFsQ29ubmVjdG9yU3R5bGUiOnsiJGlkIjoiOTgzIiwiTGluZUNvbG9yIjp7IiRpZCI6Ijk4NCIsIiR0eXBlIjoiTkxSRS5Db21tb24uRG9tLlNvbGlkQ29sb3JCcnVzaCwgTkxSRS5Db21tb24iLCJDb2xvciI6eyIkaWQiOiI5ODUiLCJBIjoyNTUsIlIiOjIwNCwiRyI6MjA0LCJCIjoyMDR9fSwiTGluZVdlaWdodCI6MS4wLCJMaW5lVHlwZSI6MCwiUGFyZW50U3R5bGUiOm51bGx9LCJWZXJ0aWNhbENvbm5lY3RvclN0eWxlIjp7IiRpZCI6Ijk4NiIsIkxpbmVDb2xvciI6eyIkaWQiOiI5ODciLCIkdHlwZSI6Ik5MUkUuQ29tbW9uLkRvbS5Tb2xpZENvbG9yQnJ1c2gsIE5MUkUuQ29tbW9uIiwiQ29sb3IiOnsiJGlkIjoiOTg4IiwiQSI6MjU1LCJSIjoyMDQsIkciOjIwNCwiQiI6MjA0fX0sIkxpbmVXZWlnaHQiOjEuMjU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TaGFwZVN0eWxlIjp7IiRpZCI6Ijk4OSIsIk1hcmdpbiI6eyIkcmVmIjoiNjA3In0sIlBhZGRpbmciOnsiJHJlZiI6IjYwOCJ9LCJCYWNrZ3JvdW5kIjp7IiRpZCI6Ijk5MCIsIkNvbG9yIjp7IiRpZCI6Ijk5MSIsIkEiOjI1NSwiUiI6MjYsIkciOjE3MCwiQiI6NjZ9fSwiSXNWaXNpYmxlIjp0cnVlLCJXaWR0aCI6MjAuMCwiSGVpZ2h0IjoxMC4wLCJCb3JkZXJTdHlsZSI6eyIkaWQiOiI5OTIiLCJMaW5lQ29sb3IiOnsiJGlkIjoiOTkzIiwiJHR5cGUiOiJOTFJFLkNvbW1vbi5Eb20uU29saWRDb2xvckJydXNoLCBOTFJFLkNvbW1vbiIsIkNvbG9yIjp7IiRpZCI6Ijk5NCIsIkEiOjI1NSwiUiI6MjU1LCJHIjowLCJCIjowfX0sIkxpbmVXZWlnaHQiOjAuMCwiTGluZVR5cGUiOjAsIlBhcmVudFN0eWxlIjpudWxsfSwiUGFyZW50U3R5bGUiOm51bGx9LCJUaXRsZVN0eWxlIjp7IiRpZCI6Ijk5NSIsIkZvbnRTZXR0aW5ncyI6eyIkaWQiOiI5OTYiLCJGb250U2l6ZSI6OSwiRm9udE5hbWUiOiJBcmlhbCIsIklzQm9sZCI6dHJ1ZSwiSXNJdGFsaWMiOmZhbHNlLCJJc1VuZGVybGluZWQiOmZhbHNlLCJQYXJlbnRTdHlsZSI6bnVsbH0sIkF1dG9TaXplIjowLCJGb3JlZ3JvdW5kIjp7IiRpZCI6Ijk5NyIsIkNvbG9yIjp7IiRpZCI6Ijk5OCIsIkEiOjI1NSwiUiI6MCwiRyI6MCwiQiI6MH19LCJNYXhXaWR0aCI6OTYwLjAsIk1heEhlaWdodCI6IkluZmluaXR5IiwiU21hcnRGb3JlZ3JvdW5kSXNBY3RpdmUiOmZhbHNlLCJIb3Jpem9udGFsQWxpZ25tZW50IjoyLCJWZXJ0aWNhbEFsaWdubWVudCI6MCwiU21hcnRGb3JlZ3JvdW5kIjpudWxsLCJCYWNrZ3JvdW5kRmlsbFR5cGUiOjAsIk1hcmdpbiI6eyIkcmVmIjoiNjE4In0sIlBhZGRpbmciOnsiJHJlZiI6IjYxOSJ9LCJCYWNrZ3JvdW5kIjp7IiRpZCI6Ijk5OSIsIkNvbG9yIjp7IiRyZWYiOiI5NzUifX0sIklzVmlzaWJsZSI6dHJ1ZSwiV2lkdGgiOjAuMCwiSGVpZ2h0IjowLjAsIkJvcmRlclN0eWxlIjp7IiRpZCI6IjEwMDAiLCJMaW5lQ29sb3IiOm51bGwsIkxpbmVXZWlnaHQiOjAuMCwiTGluZVR5cGUiOjAsIlBhcmVudFN0eWxlIjpudWxsfSwiUGFyZW50U3R5bGUiOm51bGx9LCJEYXRlU3R5bGUiOnsiJGlkIjoiMTAwMSIsIkZvbnRTZXR0aW5ncyI6eyIkaWQiOiIxMDAyIiwiRm9udFNpemUiOjEwLCJGb250TmFtZSI6IkFyaWFsIiwiSXNCb2xkIjp0cnVlLCJJc0l0YWxpYyI6ZmFsc2UsIklzVW5kZXJsaW5lZCI6ZmFsc2UsIlBhcmVudFN0eWxlIjpudWxsfSwiQXV0b1NpemUiOjAsIkZvcmVncm91bmQiOnsiJGlkIjoiMTAwMyIsIkNvbG9yIjp7IiRpZCI6IjEwMDQiLCJBIjoyNTUsIlIiOjI2LCJHIjoxNzAsIkIiOjY2fX0sIk1heFdpZHRoIjoyMDAuMCwiTWF4SGVpZ2h0IjoiSW5maW5pdHkiLCJTbWFydEZvcmVncm91bmRJc0FjdGl2ZSI6ZmFsc2UsIkhvcml6b250YWxBbGlnbm1lbnQiOjAsIlZlcnRpY2FsQWxpZ25tZW50IjowLCJTbWFydEZvcmVncm91bmQiOm51bGwsIkJhY2tncm91bmRGaWxsVHlwZSI6MCwiTWFyZ2luIjp7IiRyZWYiOiI2MjUifSwiUGFkZGluZyI6eyIkcmVmIjoiNjI2In0sIkJhY2tncm91bmQiOnsiJGlkIjoiMTAwNSIsIkNvbG9yIjp7IiRyZWYiOiI5NzUifX0sIklzVmlzaWJsZSI6dHJ1ZSwiV2lkdGgiOjAuMCwiSGVpZ2h0IjowLjAsIkJvcmRlclN0eWxlIjp7IiRpZCI6IjEwMDYiLCJMaW5lQ29sb3IiOm51bGwsIkxpbmVXZWlnaHQiOjAuMCwiTGluZVR5cGUiOjAsIlBhcmVudFN0eWxlIjpudWxsfSwiUGFyZW50U3R5bGUiOm51bGx9LCJEYXRlRm9ybWF0Ijp7IiRyZWYiOiI2MjgifSwiV2Vla051bWJlcmluZyI6eyIkaWQiOiIxMDA3IiwiRm9ybWF0IjowLCJJc1Zpc2libGUiOmZhbHNlLCJMYXN0S25vd25WaXNpYmlsaXR5U3RhdGUiOmZhbHNlfSwiSXNWaXNpYmxlIjp0cnVlLCJQYXJlbnRTdHlsZSI6bnVsbH0sIkluZGV4Ijo4LCJTbWFydER1cmF0aW9uQWN0aXZhdGVkIjpmYWxzZSwiRGF0ZUZvcm1hdCI6eyIkcmVmIjoiNjI4In0sIldlZWtOdW1iZXJpbmciOnsiJGlkIjoiMTAwOCIsIkZvcm1hdCI6MCwiSXNWaXNpYmxlIjpmYWxzZSwiTGFzdEtub3duVmlzaWJpbGl0eVN0YXRlIjpmYWxzZX0sIklkIjoiZTVkMDdlYTItYjBmNS00ZTVjLWI5NGItNjJhZWMzMjNlNTlhIiwiSW1wb3J0SWQiOiJSZXZpc2lvbiBTZXNzaW9ucyIsIlRpdGxlIjoiUmV2aXNpb24gU2Vzc2lvbnMiLCJOb3RlIjpudWxsLCJIeXBlcmxpbmsiOnsiJGlkIjoiMTAwOSIsIkFkZHJlc3MiOm51bGwsIlN1YkFkZHJlc3MiOm51bGx9LCJJc0NoYW5nZWQiOmZhbHNlLCJJc05ldyI6ZmFsc2V9LHsiJGlkIjoiMTAxMCIsIkdyb3VwTmFtZSI6bnVsbCwiU3RhcnREYXRlIjoiMjAyMy0wMy0wMlQyMzo1OTowMFoiLCJFbmREYXRlIjoiMjAyMy0wMy0wNVQyMzo1OTowMFoiLCJQZXJjZW50YWdlQ29tcGxldGUiOm51bGwsIlN0eWxlIjp7IiRpZCI6IjEwMTEiLCJTaGFwZSI6NiwiU2hhcGVUaGlja25lc3MiOjAsIkR1cmF0aW9uRm9ybWF0IjowLCJJbmNsdWRlTm9uV29ya2luZ0RheXNJbkR1cmF0aW9uIjpmYWxzZSwiUGVyY2VudGFnZUNvbXBsZXRlU3R5bGUiOnsiJGlkIjoiMTAxMiIsIkZvbnRTZXR0aW5ncyI6eyIkaWQiOiIxMDEzIiwiRm9udFNpemUiOjEwLCJGb250TmFtZSI6IkNhbGlicmkiLCJJc0JvbGQiOmZhbHNlLCJJc0l0YWxpYyI6ZmFsc2UsIklzVW5kZXJsaW5lZCI6ZmFsc2UsIlBhcmVudFN0eWxlIjpudWxsfSwiQXV0b1NpemUiOjAsIkZvcmVncm91bmQiOnsiJHJlZiI6IjU4OCJ9LCJNYXhXaWR0aCI6MjAwLjAsIk1heEhlaWdodCI6IkluZmluaXR5IiwiU21hcnRGb3JlZ3JvdW5kSXNBY3RpdmUiOmZhbHNlLCJIb3Jpem9udGFsQWxpZ25tZW50IjoxLCJWZXJ0aWNhbEFsaWdubWVudCI6MCwiU21hcnRGb3JlZ3JvdW5kIjpudWxsLCJCYWNrZ3JvdW5kRmlsbFR5cGUiOjAsIk1hcmdpbiI6eyIkcmVmIjoiNTkwIn0sIlBhZGRpbmciOnsiJHJlZiI6IjU5MSJ9LCJCYWNrZ3JvdW5kIjp7IiRyZWYiOiI1OTIifSwiSXNWaXNpYmxlIjp0cnVlLCJXaWR0aCI6MC4wLCJIZWlnaHQiOjAuMCwiQm9yZGVyU3R5bGUiOnsiJGlkIjoiMTAxNCIsIkxpbmVDb2xvciI6bnVsbCwiTGluZVdlaWdodCI6MC4wLCJMaW5lVHlwZSI6MCwiUGFyZW50U3R5bGUiOm51bGx9LCJQYXJlbnRTdHlsZSI6bnVsbH0sIkR1cmF0aW9uU3R5bGUiOnsiJGlkIjoiMTAxNSIsIkZvbnRTZXR0aW5ncyI6eyIkaWQiOiIxMDE2IiwiRm9udFNpemUiOjEwLCJGb250TmFtZSI6IkNhbGlicmkiLCJJc0JvbGQiOmZhbHNlLCJJc0l0YWxpYyI6ZmFsc2UsIklzVW5kZXJsaW5lZCI6ZmFsc2UsIlBhcmVudFN0eWxlIjpudWxsfSwiQXV0b1NpemUiOjAsIkZvcmVncm91bmQiOnsiJHJlZiI6IjU5NSJ9LCJNYXhXaWR0aCI6MjAwLjAsIk1heEhlaWdodCI6IkluZmluaXR5IiwiU21hcnRGb3JlZ3JvdW5kSXNBY3RpdmUiOmZhbHNlLCJIb3Jpem9udGFsQWxpZ25tZW50IjowLCJWZXJ0aWNhbEFsaWdubWVudCI6MCwiU21hcnRGb3JlZ3JvdW5kIjpudWxsLCJCYWNrZ3JvdW5kRmlsbFR5cGUiOjAsIk1hcmdpbiI6eyIkcmVmIjoiNTk3In0sIlBhZGRpbmciOnsiJHJlZiI6IjU5OCJ9LCJCYWNrZ3JvdW5kIjp7IiRyZWYiOiI1OTkifSwiSXNWaXNpYmxlIjp0cnVlLCJXaWR0aCI6MC4wLCJIZWlnaHQiOjAuMCwiQm9yZGVyU3R5bGUiOnsiJGlkIjoiMTAxNyIsIkxpbmVDb2xvciI6bnVsbCwiTGluZVdlaWdodCI6MC4wLCJMaW5lVHlwZSI6MCwiUGFyZW50U3R5bGUiOm51bGx9LCJQYXJlbnRTdHlsZSI6bnVsbH0sIkhvcml6b250YWxDb25uZWN0b3JTdHlsZSI6eyIkaWQiOiIxMDE4IiwiTGluZUNvbG9yIjp7IiRyZWYiOiI2MDEifSwiTGluZVdlaWdodCI6MS4wLCJMaW5lVHlwZSI6MCwiUGFyZW50U3R5bGUiOm51bGx9LCJWZXJ0aWNhbENvbm5lY3RvclN0eWxlIjp7IiRpZCI6IjEwMTkiLCJMaW5lQ29sb3IiOnsiJHJlZiI6IjYwNCJ9LCJMaW5lV2VpZ2h0IjoxLjI1LCJMaW5lVHlwZSI6MCwiUGFyZW50U3R5bGUiOm51bGx9LCJNYXJnaW4iOm51bGwsIlN0YXJ0RGF0ZVBvc2l0aW9uIjo0LCJFbmREYXRlUG9zaXRpb24iOjQsIkRhdGVJc1Zpc2libGUiOnRydWUsIlRpdGxlUG9zaXRpb24iOjMsIkR1cmF0aW9uUG9zaXRpb24iOjYsIlBlcmNlbnRhZ2VDb21wbGV0ZWRQb3NpdGlvbiI6MiwiU3BhY2luZyI6MywiSXNCZWxvd1RpbWViYW5kIjpmYWxzZSwiUGVyY2VudGFnZUNvbXBsZXRlU2hhcGVPcGFjaXR5IjozNSwiU2hhcGVTdHlsZSI6eyIkaWQiOiIxMDIwIiwiTWFyZ2luIjp7IiRyZWYiOiI2MDcifSwiUGFkZGluZyI6eyIkcmVmIjoiNjA4In0sIkJhY2tncm91bmQiOnsiJGlkIjoiMTAyMSIsIkNvbG9yIjp7IiRpZCI6IjEwMjIiLCJBIjoyNTUsIlIiOjI1NCwiRyI6MTg2LCJCIjoxMH19LCJJc1Zpc2libGUiOnRydWUsIldpZHRoIjowLjAsIkhlaWdodCI6MTAuMCwiQm9yZGVyU3R5bGUiOnsiJGlkIjoiMTAyMyIsIkxpbmVDb2xvciI6eyIkcmVmIjoiNjEyIn0sIkxpbmVXZWlnaHQiOjAuMCwiTGluZVR5cGUiOjAsIlBhcmVudFN0eWxlIjpudWxsfSwiUGFyZW50U3R5bGUiOm51bGx9LCJUaXRsZVN0eWxlIjp7IiRpZCI6IjEwMjQiLCJGb250U2V0dGluZ3MiOnsiJGlkIjoiMTAyNSIsIkZvbnRTaXplIjo5LCJGb250TmFtZSI6IkNhbGlicmkiLCJJc0JvbGQiOnRydWUsIklzSXRhbGljIjpmYWxzZSwiSXNVbmRlcmxpbmVkIjpmYWxzZSwiUGFyZW50U3R5bGUiOm51bGx9LCJBdXRvU2l6ZSI6MCwiRm9yZWdyb3VuZCI6eyIkcmVmIjoiNjE2In0sIk1heFdpZHRoIjo3MjAuMCwiTWF4SGVpZ2h0IjoiSW5maW5pdHkiLCJTbWFydEZvcmVncm91bmRJc0FjdGl2ZSI6ZmFsc2UsIkhvcml6b250YWxBbGlnbm1lbnQiOjIsIlZlcnRpY2FsQWxpZ25tZW50IjowLCJTbWFydEZvcmVncm91bmQiOm51bGwsIkJhY2tncm91bmRGaWxsVHlwZSI6MCwiTWFyZ2luIjp7IiRyZWYiOiI2MTgifSwiUGFkZGluZyI6eyIkcmVmIjoiNjE5In0sIkJhY2tncm91bmQiOnsiJHJlZiI6IjYyMCJ9LCJJc1Zpc2libGUiOnRydWUsIldpZHRoIjowLjAsIkhlaWdodCI6MC4wLCJCb3JkZXJTdHlsZSI6eyIkaWQiOiIxMDI2IiwiTGluZUNvbG9yIjpudWxsLCJMaW5lV2VpZ2h0IjowLjAsIkxpbmVUeXBlIjowLCJQYXJlbnRTdHlsZSI6bnVsbH0sIlBhcmVudFN0eWxlIjpudWxsfSwiRGF0ZVN0eWxlIjp7IiRpZCI6IjEwMjciLCJGb250U2V0dGluZ3MiOnsiJGlkIjoiMTAyOCIsIkZvbnRTaXplIjoxMCwiRm9udE5hbWUiOiJDYWxpYnJpIiwiSXNCb2xkIjpmYWxzZSwiSXNJdGFsaWMiOmZhbHNlLCJJc1VuZGVybGluZWQiOmZhbHNlLCJQYXJlbnRTdHlsZSI6bnVsbH0sIkF1dG9TaXplIjowLCJGb3JlZ3JvdW5kIjp7IiRyZWYiOiI2MjMifSwiTWF4V2lkdGgiOjIwMC4wLCJNYXhIZWlnaHQiOiJJbmZpbml0eSIsIlNtYXJ0Rm9yZWdyb3VuZElzQWN0aXZlIjpmYWxzZSwiSG9yaXpvbnRhbEFsaWdubWVudCI6MCwiVmVydGljYWxBbGlnbm1lbnQiOjAsIlNtYXJ0Rm9yZWdyb3VuZCI6bnVsbCwiQmFja2dyb3VuZEZpbGxUeXBlIjowLCJNYXJnaW4iOnsiJHJlZiI6IjYyNSJ9LCJQYWRkaW5nIjp7IiRyZWYiOiI2MjYifSwiQmFja2dyb3VuZCI6eyIkcmVmIjoiNjI3In0sIklzVmlzaWJsZSI6dHJ1ZSwiV2lkdGgiOjAuMCwiSGVpZ2h0IjowLjAsIkJvcmRlclN0eWxlIjp7IiRpZCI6IjEwMjkiLCJMaW5lQ29sb3IiOm51bGwsIkxpbmVXZWlnaHQiOjAuMCwiTGluZVR5cGUiOjAsIlBhcmVudFN0eWxlIjpudWxsfSwiUGFyZW50U3R5bGUiOm51bGx9LCJEYXRlRm9ybWF0Ijp7IiRyZWYiOiI2MjgifSwiV2Vla051bWJlcmluZyI6eyIkaWQiOiIxMDMwIiwiRm9ybWF0IjowLCJJc1Zpc2libGUiOmZhbHNlLCJMYXN0S25vd25WaXNpYmlsaXR5U3RhdGUiOmZhbHNlfSwiSXNWaXNpYmxlIjp0cnVlLCJQYXJlbnRTdHlsZSI6bnVsbH0sIkluZGV4Ijo5LCJTbWFydER1cmF0aW9uQWN0aXZhdGVkIjpmYWxzZSwiRGF0ZUZvcm1hdCI6eyIkcmVmIjoiNjI4In0sIldlZWtOdW1iZXJpbmciOnsiJGlkIjoiMTAzMSIsIkZvcm1hdCI6MCwiSXNWaXNpYmxlIjpmYWxzZSwiTGFzdEtub3duVmlzaWJpbGl0eVN0YXRlIjpmYWxzZX0sIklkIjoiYjgyOTFiMGUtYzc2MC00NDAwLWFjNTEtZDBjMDRkMzI3ZGM4IiwiSW1wb3J0SWQiOm51bGwsIlRpdGxlIjoiQ2FsaWJyYXRpb24gVGVzdCIsIk5vdGUiOm51bGwsIkh5cGVybGluayI6eyIkaWQiOiIxMDMyIiwiQWRkcmVzcyI6bnVsbCwiU3ViQWRkcmVzcyI6bnVsbH0sIklzQ2hhbmdlZCI6ZmFsc2UsIklzTmV3IjpmYWxzZX1dLCJTd2ltbGFuZXMiOltdLCJNc1Byb2plY3RJdGVtc1RyZWUiOnsiJGlkIjoiMTAzMyIsIlJvb3QiOnsiSW1wb3J0SWQiOm51bGwsIklzSW1wb3J0ZWQiOmZhbHNlLCJDaGlsZHJlbiI6W119fSwiTWV0YWRhdGEiOnsiJGlkIjoiMTAzNCIsIkV4Y2VsU2hlZXROYW1lIjoiMnV0b3J2ZXJzZSBzY2giLCJJdGVtc1RpdGxlcyI6IltcIkRFU0NSSVBUSU9OXCIsXCJSZWdpc3RyYXRpb25zIFdpbmRvd1wiLFwiWmVybyBUZXN0IGZvciBBZG1pc3Npb25cIixcIk9yaWVudGF0aW9uIFNlc3Npb25cIixcIkNvbW1lbmNlbWVudCBvZiBjbGFzc2VzXCIsXCJMZXZlbC0xICBcIixcIkFzc2Vzc21lbnQgOiBMZXZlbC0xXCIsXCJUZXJtIEJyZWFrIC1BXCIsXCJMZXZlbC0yICBcIixcIkFzc2Vzc21lbnQgOiBMZXZlbC0yXCIsXCJUZXJtIEJyZWFrLUJcIixcIkxldmVsLTMgIFwiLFwiQXNzZXNzbWVudCA6IExldmVsLTNcIixcIlRlcm0gQnJlYWstQ1wiLFwiTGV2ZWwtNCAgXCIsXCJBc3Nlc3NtZW50IDogTGV2ZWwtNFwiLFwiUmV2aXNpb24gU2Vzc2lvbnNcIixcIlByZS1maW5hbCBNb2NrIFRlc3RcIixcIkZpbmFsIE1vY2sgVGVzdFwiXSIsIkl0ZW1zU3dpbWxhbmVzIjoiW10iLCJNc2VMYXRlc3RJbXBvcnRJdGVtcyI6IntcIiRpZFwiOlwiMVwiLFwiUm9vdFwiOntcIkltcG9ydElkXCI6bnVsbCxcIklzSW1wb3J0ZWRcIjpmYWxzZSxcIkNoaWxkcmVuXCI6W3tcIiRpZFwiOlwiMlwiLFwiSW1wb3J0SWRcIjpcIkRFU0NSSVBUSU9OXCIsXCJJc0ltcG9ydGVkXCI6ZmFsc2UsXCJDaGlsZHJlblwiOltdfSx7XCIkaWRcIjpcIjNcIixcIkltcG9ydElkXCI6XCJSZWdpc3RyYXRpb25zIFdpbmRvd1wiLFwiSXNJbXBvcnRlZFwiOnRydWUsXCJDaGlsZHJlblwiOltdfSx7XCIkaWRcIjpcIjRcIixcIkltcG9ydElkXCI6XCJaZXJvIFRlc3QgZm9yIEFkbWlzc2lvblwiLFwiSXNJbXBvcnRlZFwiOnRydWUsXCJDaGlsZHJlblwiOltdfSx7XCIkaWRcIjpcIjVcIixcIkltcG9ydElkXCI6XCJPcmllbnRhdGlvbiBTZXNzaW9uXCIsXCJJc0ltcG9ydGVkXCI6dHJ1ZSxcIkNoaWxkcmVuXCI6W119LHtcIiRpZFwiOlwiNlwiLFwiSW1wb3J0SWRcIjpcIkNvbW1lbmNlbWVudCBvZiBjbGFzc2VzXCIsXCJJc0ltcG9ydGVkXCI6dHJ1ZSxcIkNoaWxkcmVuXCI6W119LHtcIiRpZFwiOlwiN1wiLFwiSW1wb3J0SWRcIjpcIkxldmVsLTEgIFwiLFwiSXNJbXBvcnRlZFwiOnRydWUsXCJDaGlsZHJlblwiOltdfSx7XCIkaWRcIjpcIjhcIixcIkltcG9ydElkXCI6XCJBc3Nlc3NtZW50IDogTGV2ZWwtMVwiLFwiSXNJbXBvcnRlZFwiOnRydWUsXCJDaGlsZHJlblwiOltdfSx7XCIkaWRcIjpcIjlcIixcIkltcG9ydElkXCI6XCJUZXJtIEJyZWFrIC1BXCIsXCJJc0ltcG9ydGVkXCI6dHJ1ZSxcIkNoaWxkcmVuXCI6W119LHtcIiRpZFwiOlwiMTBcIixcIkltcG9ydElkXCI6XCJMZXZlbC0yICBcIixcIklzSW1wb3J0ZWRcIjp0cnVlLFwiQ2hpbGRyZW5cIjpbXX0se1wiJGlkXCI6XCIxMVwiLFwiSW1wb3J0SWRcIjpcIkFzc2Vzc21lbnQgOiBMZXZlbC0yXCIsXCJJc0ltcG9ydGVkXCI6dHJ1ZSxcIkNoaWxkcmVuXCI6W119LHtcIiRpZFwiOlwiMTJcIixcIkltcG9ydElkXCI6XCJUZXJtIEJyZWFrLUJcIixcIklzSW1wb3J0ZWRcIjp0cnVlLFwiQ2hpbGRyZW5cIjpbXX0se1wiJGlkXCI6XCIxM1wiLFwiSW1wb3J0SWRcIjpcIkxldmVsLTMgIFwiLFwiSXNJbXBvcnRlZFwiOnRydWUsXCJDaGlsZHJlblwiOltdfSx7XCIkaWRcIjpcIjE0XCIsXCJJbXBvcnRJZFwiOlwiQXNzZXNzbWVudCA6IExldmVsLTNcIixcIklzSW1wb3J0ZWRcIjp0cnVlLFwiQ2hpbGRyZW5cIjpbXX0se1wiJGlkXCI6XCIxNVwiLFwiSW1wb3J0SWRcIjpcIlRlcm0gQnJlYWstQ1wiLFwiSXNJbXBvcnRlZFwiOnRydWUsXCJDaGlsZHJlblwiOltdfSx7XCIkaWRcIjpcIjE2XCIsXCJJbXBvcnRJZFwiOlwiTGV2ZWwtNCAgXCIsXCJJc0ltcG9ydGVkXCI6dHJ1ZSxcIkNoaWxkcmVuXCI6W119LHtcIiRpZFwiOlwiMTdcIixcIkltcG9ydElkXCI6XCJBc3Nlc3NtZW50IDogTGV2ZWwtNFwiLFwiSXNJbXBvcnRlZFwiOnRydWUsXCJDaGlsZHJlblwiOltdfSx7XCIkaWRcIjpcIjE4XCIsXCJJbXBvcnRJZFwiOlwiUmV2aXNpb24gU2Vzc2lvbnNcIixcIklzSW1wb3J0ZWRcIjp0cnVlLFwiQ2hpbGRyZW5cIjpbXX0se1wiJGlkXCI6XCIxOVwiLFwiSW1wb3J0SWRcIjpcIlByZS1maW5hbCBNb2NrIFRlc3RcIixcIklzSW1wb3J0ZWRcIjp0cnVlLFwiQ2hpbGRyZW5cIjpbXX0se1wiJGlkXCI6XCIyMFwiLFwiSW1wb3J0SWRcIjpcIkZpbmFsIE1vY2sgVGVzdFwiLFwiSXNJbXBvcnRlZFwiOnRydWUsXCJDaGlsZHJlblwiOltdfV19fSIsIkNvbHVtbnNNYXBwaW5nIjoiW3tcIiRpZFwiOlwiMVwiLFwiU2VsZWN0ZWRNYXBwaW5nXCI6MixcIkNvbHVtbkhlYWRlclwiOlwiQ29sdW1uMFwiLFwiQ29sdW1uRnJpZW5kbHlOYW1lXCI6XCJcIn0se1wiJGlkXCI6XCIyXCIsXCJTZWxlY3RlZE1hcHBpbmdcIjozLFwiQ29sdW1uSGVhZGVyXCI6XCJDb2x1bW4xXCIsXCJDb2x1bW5GcmllbmRseU5hbWVcIjpcIlwifSx7XCIkaWRcIjpcIjNcIixcIlNlbGVjdGVkTWFwcGluZ1wiOjQsXCJDb2x1bW5IZWFkZXJcIjpcIkNvbHVtbjJcIixcIkNvbHVtbkZyaWVuZGx5TmFtZVwiOlwiXCJ9XSIsIkhlYWRlclJvd0luZGV4IjoiMCIsIk1zZVN5bmNCeVVpZCI6IkZhbHNlIiwiU291cmNlVGVtcGxhdGUiOiJ7XCIkaWRcIjpcIjFcIixcIklkXCI6XCJjYzI2Zjg2My0yN2NlLTQ4MGUtYTU4OS1iM2YxMmYyZDZlYjBcIixcIkN1bHR1cmVJbmZvTmFtZVwiOlwiZW4tVVNcIixcIlZlcnNpb25cIjp7XCIkaWRcIjpcIjJcIixcIlRlbXBsYXRlRG9tVmVyc2lvblwiOlwiMS4yLjB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IsIlJlY2VudENvbG9yc0NvbGxlY3Rpb24iOiJbXCIjRkZGNzk2NDZcIixcIiNGRjFBQUE0MlwiLFwiI0ZGRkVCQTBBXCIsXCIjRkZFQTE2MUVcIl0ifSwiU2V0dGluZ3MiOnsiJGlkIjoiMTAzNSIsIkltcGFPcHRpb25zIjp7IiRpZCI6IjEwMzY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QzpcXFVzZXJzXFxhZG1pblxcT25lRHJpdmVcXERlc2t0b3BcXDJ1dG9ydmVyc2VcXDJ1dG9ydmVyc2UgLSBTY2gueGxzeCIsIlRpbWVDb25maWd1cmF0aW9uIjp7IiRpZCI6IjEwMzciLCJVc2VUaW1lIjpmYWxzZSwiV29ya0RheVN0YXJ0IjoiMDA6MDA6MDAiLCJXb3JrRGF5RW5kIjoiMjM6NTk6MDAifSwiTGFzdFVzZWRUZW1wbGF0ZUlkIjoiNzA5YjM1NDktNDlhMC00ZTU4LWJhNTctZmRiOTE4OTNiNjQ4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mmencement of classes"/>
  <p:tag name="OTLPOSITIONONTASK" val="None"/>
  <p:tag name="OTLRELATEDTASKID" val="00000000-0000-0000-0000-000000000000"/>
  <p:tag name="OTLDATE" val="2022-04-01T23:59:00.0000000"/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RectangleTimebandPhases"/>
  <p:tag name="OTLTIMEBANDSHAPEHEIGHT" val="30"/>
  <p:tag name="OTLTIMEBANDSHAPEPADDINGLEFT" val="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3-03-11T23:59:00.0000000"/>
  <p:tag name="OTLTIMEBANDWORKINGDAYS" val="Standard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Registrations Window"/>
  <p:tag name="OTLDATE" val="2022-02-15T23:59:00.0000000"/>
  <p:tag name="OTLPOSITIONONTASK" val="None"/>
  <p:tag name="OTLRELATEDTASKID" val="00000000-0000-0000-0000-000000000000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MTITLE" val="Zero Test for Foundation"/>
  <p:tag name="OTLMARKERSHAPE" val="OTL"/>
  <p:tag name="OTLDATE" val="2022-03-30T23:59:00.000000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Orientation Session"/>
  <p:tag name="OTLPOSITIONONTASK" val="None"/>
  <p:tag name="OTLRELATEDTASKID" val="00000000-0000-0000-0000-000000000000"/>
  <p:tag name="OTLDATE" val="2022-03-27T23:59:00.0000000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ssessment : Level-1"/>
  <p:tag name="OTLPOSITIONONTASK" val="None"/>
  <p:tag name="OTLRELATEDTASKID" val="00000000-0000-0000-0000-000000000000"/>
  <p:tag name="OTLDATE" val="2022-07-01T23:59:00.0000000"/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ssessment : Level-2"/>
  <p:tag name="OTLPOSITIONONTASK" val="None"/>
  <p:tag name="OTLRELATEDTASKID" val="00000000-0000-0000-0000-000000000000"/>
  <p:tag name="OTLDATE" val="2022-09-16T23:59:00.0000000"/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ssessment : Level-3"/>
  <p:tag name="OTLPOSITIONONTASK" val="None"/>
  <p:tag name="OTLRELATEDTASKID" val="00000000-0000-0000-0000-000000000000"/>
  <p:tag name="OTLDATE" val="2022-12-15T23:59:00.0000000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ssessment : Level-4"/>
  <p:tag name="OTLDATE" val="2023-02-16T23:59:00.0000000"/>
  <p:tag name="OTLPOSITIONONTASK" val="None"/>
  <p:tag name="OTLRELATEDTASKID" val="00000000-0000-0000-0000-000000000000"/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e-Finals"/>
  <p:tag name="OTLPOSITIONONTASK" val="None"/>
  <p:tag name="OTLRELATEDTASKID" val="00000000-0000-0000-0000-000000000000"/>
  <p:tag name="OTLDATE" val="2023-02-28T23:59:00.0000000"/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nals"/>
  <p:tag name="OTLPOSITIONONTASK" val="None"/>
  <p:tag name="OTLRELATEDTASKID" val="00000000-0000-0000-0000-000000000000"/>
  <p:tag name="OTLDATE" val="2023-03-03T23:59:00.0000000"/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TARTDATE" val="2022-04-01T00:00:00.0000000Z"/>
  <p:tag name="OTLENDDATE" val="2022-07-01T23:59:00.0000000Z"/>
  <p:tag name="OTLSHAPETHICKNESSTYPE" val="Thin"/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5-15T00:00:00.0000000Z"/>
  <p:tag name="OTLENDDATE" val="2022-06-15T23:59:00.0000000Z"/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07-15T00:00:00.0000000Z"/>
  <p:tag name="OTLENDDATE" val="2022-09-15T23:59:00.0000000Z"/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10-02T00:00:00.0000000Z"/>
  <p:tag name="OTLENDDATE" val="2022-10-11T23:59:00.0000000Z"/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TARTDATE" val="2022-10-12T00:00:00.0000000Z"/>
  <p:tag name="OTLENDDATE" val="2022-12-10T23:59:00.0000000Z"/>
  <p:tag name="OTLSHAPETHICKNESSTYPE" val="Thin"/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2-12-24T00:00:00.0000000Z"/>
  <p:tag name="OTLENDDATE" val="2023-01-04T23:59:00.0000000Z"/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3-02-15T23:59:00.0000000"/>
  <p:tag name="OTLDURATIONFORMAT" val="day"/>
  <p:tag name="OTLSPACING" val="3"/>
  <p:tag name="OTLSHAPETHICKNESSTYPE" val="Thin"/>
  <p:tag name="OTLSTARTDATE" val="2023-01-05T00:00:00.0000000Z"/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STARTDATE" val="2023-02-16T00:00:00.0000000Z"/>
  <p:tag name="OTLENDDATE" val="2023-03-01T23:59:00.0000000Z"/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3-02T23:59:00.0000000Z"/>
  <p:tag name="OTLENDDATE" val="2023-03-05T23:59:00.0000000Z"/>
  <p:tag name="OTLDURATIONFORMAT" val="day"/>
  <p:tag name="OTLSPACING" val="3"/>
  <p:tag name="OTLSHAPETHICKNESSTYPE" val="Thin"/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668</Words>
  <Application>Microsoft Office PowerPoint</Application>
  <PresentationFormat>On-screen Show (4:3)</PresentationFormat>
  <Paragraphs>161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PREVIEW</vt:lpstr>
      <vt:lpstr>TUTORING PATTERNS</vt:lpstr>
      <vt:lpstr>SUBJECT OVERVIEW</vt:lpstr>
      <vt:lpstr>PowerPoint Presentation</vt:lpstr>
      <vt:lpstr>PERFORMANCE ANALYSIS</vt:lpstr>
      <vt:lpstr>SYLLABUS</vt:lpstr>
      <vt:lpstr>SYLLABUS</vt:lpstr>
      <vt:lpstr>FORMUALE CHARTS</vt:lpstr>
      <vt:lpstr>PRACTICE SHEETS</vt:lpstr>
      <vt:lpstr>PRACTICE SHEETS</vt:lpstr>
      <vt:lpstr>REVISION NOTES</vt:lpstr>
      <vt:lpstr>REVISION NOTES</vt:lpstr>
      <vt:lpstr>ASSESSMENT TESTS</vt:lpstr>
      <vt:lpstr>ASSESSMENT TESTS</vt:lpstr>
      <vt:lpstr> GOOD WISHES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2022-03-18T02:42:07Z</dcterms:created>
  <dcterms:modified xsi:type="dcterms:W3CDTF">2022-03-26T17:50:04Z</dcterms:modified>
</cp:coreProperties>
</file>