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4E1C9-3F26-4317-8D15-60CE9C21F7F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03A9B0F-F208-4AAF-9F6A-A0474EF66B10}">
      <dgm:prSet phldrT="[Text]"/>
      <dgm:spPr/>
      <dgm:t>
        <a:bodyPr/>
        <a:lstStyle/>
        <a:p>
          <a:r>
            <a:rPr lang="ru-RU" dirty="0" smtClean="0"/>
            <a:t>Первый юнит</a:t>
          </a:r>
          <a:endParaRPr lang="ru-RU" dirty="0"/>
        </a:p>
      </dgm:t>
    </dgm:pt>
    <dgm:pt modelId="{AD5ADE05-21A0-4533-B0E5-D0CD54764F3C}" type="parTrans" cxnId="{D5580D2E-719C-45C2-9977-04BADC8A86BE}">
      <dgm:prSet/>
      <dgm:spPr/>
      <dgm:t>
        <a:bodyPr/>
        <a:lstStyle/>
        <a:p>
          <a:endParaRPr lang="ru-RU"/>
        </a:p>
      </dgm:t>
    </dgm:pt>
    <dgm:pt modelId="{CA90A5EC-B66F-4EA0-8FAF-CACD5D164D01}" type="sibTrans" cxnId="{D5580D2E-719C-45C2-9977-04BADC8A86BE}">
      <dgm:prSet/>
      <dgm:spPr/>
      <dgm:t>
        <a:bodyPr/>
        <a:lstStyle/>
        <a:p>
          <a:endParaRPr lang="ru-RU"/>
        </a:p>
      </dgm:t>
    </dgm:pt>
    <dgm:pt modelId="{BDEBB57D-F0A0-4C37-B331-B2E8084819C7}">
      <dgm:prSet phldrT="[Text]"/>
      <dgm:spPr/>
      <dgm:t>
        <a:bodyPr/>
        <a:lstStyle/>
        <a:p>
          <a:r>
            <a:rPr lang="ru-RU" dirty="0" smtClean="0"/>
            <a:t>Параметры1</a:t>
          </a:r>
          <a:endParaRPr lang="ru-RU" dirty="0"/>
        </a:p>
      </dgm:t>
    </dgm:pt>
    <dgm:pt modelId="{4E8D99DD-9E47-488B-8285-8189A4A68BE8}" type="parTrans" cxnId="{25E086D7-4C13-441F-9AFC-5ABE8A014875}">
      <dgm:prSet/>
      <dgm:spPr/>
      <dgm:t>
        <a:bodyPr/>
        <a:lstStyle/>
        <a:p>
          <a:endParaRPr lang="ru-RU"/>
        </a:p>
      </dgm:t>
    </dgm:pt>
    <dgm:pt modelId="{9D531F5D-F1F7-4E48-BD8F-128F2CA63CEC}" type="sibTrans" cxnId="{25E086D7-4C13-441F-9AFC-5ABE8A014875}">
      <dgm:prSet/>
      <dgm:spPr/>
      <dgm:t>
        <a:bodyPr/>
        <a:lstStyle/>
        <a:p>
          <a:endParaRPr lang="ru-RU"/>
        </a:p>
      </dgm:t>
    </dgm:pt>
    <dgm:pt modelId="{25D0C6D9-CF45-40A9-AA4F-17AAE10B90A3}">
      <dgm:prSet phldrT="[Text]"/>
      <dgm:spPr/>
      <dgm:t>
        <a:bodyPr/>
        <a:lstStyle/>
        <a:p>
          <a:r>
            <a:rPr lang="ru-RU" dirty="0" smtClean="0"/>
            <a:t>Промежуточный юнит</a:t>
          </a:r>
          <a:endParaRPr lang="ru-RU" dirty="0"/>
        </a:p>
      </dgm:t>
    </dgm:pt>
    <dgm:pt modelId="{693E9E4E-28CB-4CCE-9CAF-28DD178EE35A}" type="parTrans" cxnId="{017DECE5-BB7B-49D3-86FD-64E3E38BC42A}">
      <dgm:prSet/>
      <dgm:spPr/>
      <dgm:t>
        <a:bodyPr/>
        <a:lstStyle/>
        <a:p>
          <a:endParaRPr lang="ru-RU"/>
        </a:p>
      </dgm:t>
    </dgm:pt>
    <dgm:pt modelId="{D2DCB1A6-78CA-45DC-986E-602D095C9EDF}" type="sibTrans" cxnId="{017DECE5-BB7B-49D3-86FD-64E3E38BC42A}">
      <dgm:prSet/>
      <dgm:spPr/>
      <dgm:t>
        <a:bodyPr/>
        <a:lstStyle/>
        <a:p>
          <a:endParaRPr lang="ru-RU"/>
        </a:p>
      </dgm:t>
    </dgm:pt>
    <dgm:pt modelId="{E27B0750-FFF6-4815-BAAF-235109D1F773}">
      <dgm:prSet phldrT="[Text]"/>
      <dgm:spPr/>
      <dgm:t>
        <a:bodyPr/>
        <a:lstStyle/>
        <a:p>
          <a:r>
            <a:rPr lang="ru-RU" dirty="0" smtClean="0"/>
            <a:t>Параметры2</a:t>
          </a:r>
          <a:endParaRPr lang="ru-RU" dirty="0"/>
        </a:p>
      </dgm:t>
    </dgm:pt>
    <dgm:pt modelId="{00839DC0-6512-4A33-830B-9A06F5091E39}" type="parTrans" cxnId="{1877B8D0-6C81-4931-B147-584FF97CE9A6}">
      <dgm:prSet/>
      <dgm:spPr/>
      <dgm:t>
        <a:bodyPr/>
        <a:lstStyle/>
        <a:p>
          <a:endParaRPr lang="ru-RU"/>
        </a:p>
      </dgm:t>
    </dgm:pt>
    <dgm:pt modelId="{86138E02-5430-4772-A93D-A656524B6674}" type="sibTrans" cxnId="{1877B8D0-6C81-4931-B147-584FF97CE9A6}">
      <dgm:prSet/>
      <dgm:spPr/>
      <dgm:t>
        <a:bodyPr/>
        <a:lstStyle/>
        <a:p>
          <a:endParaRPr lang="ru-RU"/>
        </a:p>
      </dgm:t>
    </dgm:pt>
    <dgm:pt modelId="{8FFF6DBF-2D77-4BFB-B354-02AD028DF227}">
      <dgm:prSet phldrT="[Text]"/>
      <dgm:spPr/>
      <dgm:t>
        <a:bodyPr/>
        <a:lstStyle/>
        <a:p>
          <a:r>
            <a:rPr lang="ru-RU" dirty="0" smtClean="0"/>
            <a:t>Последний юнит</a:t>
          </a:r>
          <a:endParaRPr lang="ru-RU" dirty="0"/>
        </a:p>
      </dgm:t>
    </dgm:pt>
    <dgm:pt modelId="{D8962B6F-E034-4BC3-A262-A78AAF4290FA}" type="parTrans" cxnId="{D1E12D40-9E4A-450C-A6E0-34F6067D29E8}">
      <dgm:prSet/>
      <dgm:spPr/>
      <dgm:t>
        <a:bodyPr/>
        <a:lstStyle/>
        <a:p>
          <a:endParaRPr lang="ru-RU"/>
        </a:p>
      </dgm:t>
    </dgm:pt>
    <dgm:pt modelId="{6FC52077-CBD1-4E30-8F8B-C174FFB7121C}" type="sibTrans" cxnId="{D1E12D40-9E4A-450C-A6E0-34F6067D29E8}">
      <dgm:prSet/>
      <dgm:spPr/>
      <dgm:t>
        <a:bodyPr/>
        <a:lstStyle/>
        <a:p>
          <a:endParaRPr lang="ru-RU"/>
        </a:p>
      </dgm:t>
    </dgm:pt>
    <dgm:pt modelId="{DF77DA42-EF66-441B-80D7-43458D901CD2}">
      <dgm:prSet phldrT="[Text]"/>
      <dgm:spPr/>
      <dgm:t>
        <a:bodyPr/>
        <a:lstStyle/>
        <a:p>
          <a:r>
            <a:rPr lang="ru-RU" dirty="0" smtClean="0"/>
            <a:t>Параметры3</a:t>
          </a:r>
          <a:endParaRPr lang="ru-RU" dirty="0"/>
        </a:p>
      </dgm:t>
    </dgm:pt>
    <dgm:pt modelId="{3FE2430A-B43E-4640-A79A-94F0C764EB56}" type="parTrans" cxnId="{D22CD015-9B1E-467A-923A-9C79998B096A}">
      <dgm:prSet/>
      <dgm:spPr/>
      <dgm:t>
        <a:bodyPr/>
        <a:lstStyle/>
        <a:p>
          <a:endParaRPr lang="ru-RU"/>
        </a:p>
      </dgm:t>
    </dgm:pt>
    <dgm:pt modelId="{E5BBBE05-BA97-4033-869D-C71165FBAF7E}" type="sibTrans" cxnId="{D22CD015-9B1E-467A-923A-9C79998B096A}">
      <dgm:prSet/>
      <dgm:spPr/>
      <dgm:t>
        <a:bodyPr/>
        <a:lstStyle/>
        <a:p>
          <a:endParaRPr lang="ru-RU"/>
        </a:p>
      </dgm:t>
    </dgm:pt>
    <dgm:pt modelId="{AD8AB7FD-800F-4762-96E0-1BD0FC4B3389}" type="pres">
      <dgm:prSet presAssocID="{7F54E1C9-3F26-4317-8D15-60CE9C21F7F7}" presName="linearFlow" presStyleCnt="0">
        <dgm:presLayoutVars>
          <dgm:dir/>
          <dgm:animLvl val="lvl"/>
          <dgm:resizeHandles val="exact"/>
        </dgm:presLayoutVars>
      </dgm:prSet>
      <dgm:spPr/>
    </dgm:pt>
    <dgm:pt modelId="{6363EF89-CB1A-4E56-94EC-07C76AB9E58D}" type="pres">
      <dgm:prSet presAssocID="{F03A9B0F-F208-4AAF-9F6A-A0474EF66B10}" presName="composite" presStyleCnt="0"/>
      <dgm:spPr/>
    </dgm:pt>
    <dgm:pt modelId="{FF44A224-EF87-4C67-B2AE-7FF5B75EE8B9}" type="pres">
      <dgm:prSet presAssocID="{F03A9B0F-F208-4AAF-9F6A-A0474EF66B1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49774F7-8881-4392-AF8A-C8682D237A8D}" type="pres">
      <dgm:prSet presAssocID="{F03A9B0F-F208-4AAF-9F6A-A0474EF66B10}" presName="parSh" presStyleLbl="node1" presStyleIdx="0" presStyleCnt="3"/>
      <dgm:spPr/>
    </dgm:pt>
    <dgm:pt modelId="{B04B9E13-B166-44F5-9906-DDA6E9DD20BC}" type="pres">
      <dgm:prSet presAssocID="{F03A9B0F-F208-4AAF-9F6A-A0474EF66B10}" presName="desTx" presStyleLbl="fgAcc1" presStyleIdx="0" presStyleCnt="3" custScaleY="626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D76A86-12C7-4D2C-B310-B86A4950C473}" type="pres">
      <dgm:prSet presAssocID="{CA90A5EC-B66F-4EA0-8FAF-CACD5D164D01}" presName="sibTrans" presStyleLbl="sibTrans2D1" presStyleIdx="0" presStyleCnt="2"/>
      <dgm:spPr/>
    </dgm:pt>
    <dgm:pt modelId="{E4A90A25-84FC-43CE-B03A-D93E1A76EDF6}" type="pres">
      <dgm:prSet presAssocID="{CA90A5EC-B66F-4EA0-8FAF-CACD5D164D01}" presName="connTx" presStyleLbl="sibTrans2D1" presStyleIdx="0" presStyleCnt="2"/>
      <dgm:spPr/>
    </dgm:pt>
    <dgm:pt modelId="{9F18D670-8A99-491A-8A18-0DD764BDA0DC}" type="pres">
      <dgm:prSet presAssocID="{25D0C6D9-CF45-40A9-AA4F-17AAE10B90A3}" presName="composite" presStyleCnt="0"/>
      <dgm:spPr/>
    </dgm:pt>
    <dgm:pt modelId="{7B3A7D07-2627-4206-8F54-99BAF266475B}" type="pres">
      <dgm:prSet presAssocID="{25D0C6D9-CF45-40A9-AA4F-17AAE10B90A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33D736-578C-4301-8A96-50B93523BBE6}" type="pres">
      <dgm:prSet presAssocID="{25D0C6D9-CF45-40A9-AA4F-17AAE10B90A3}" presName="parSh" presStyleLbl="node1" presStyleIdx="1" presStyleCnt="3"/>
      <dgm:spPr/>
      <dgm:t>
        <a:bodyPr/>
        <a:lstStyle/>
        <a:p>
          <a:endParaRPr lang="ru-RU"/>
        </a:p>
      </dgm:t>
    </dgm:pt>
    <dgm:pt modelId="{FCEDE468-CB0F-4F91-99C0-798893B01797}" type="pres">
      <dgm:prSet presAssocID="{25D0C6D9-CF45-40A9-AA4F-17AAE10B90A3}" presName="desTx" presStyleLbl="fgAcc1" presStyleIdx="1" presStyleCnt="3" custScaleY="626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677E9E-65AA-4B15-A5D2-7481E628DDFF}" type="pres">
      <dgm:prSet presAssocID="{D2DCB1A6-78CA-45DC-986E-602D095C9EDF}" presName="sibTrans" presStyleLbl="sibTrans2D1" presStyleIdx="1" presStyleCnt="2"/>
      <dgm:spPr/>
    </dgm:pt>
    <dgm:pt modelId="{1FA90BA2-2614-4661-8834-A6B922101F11}" type="pres">
      <dgm:prSet presAssocID="{D2DCB1A6-78CA-45DC-986E-602D095C9EDF}" presName="connTx" presStyleLbl="sibTrans2D1" presStyleIdx="1" presStyleCnt="2"/>
      <dgm:spPr/>
    </dgm:pt>
    <dgm:pt modelId="{8EAFA49E-9EB7-442D-8BED-B272086EFDEC}" type="pres">
      <dgm:prSet presAssocID="{8FFF6DBF-2D77-4BFB-B354-02AD028DF227}" presName="composite" presStyleCnt="0"/>
      <dgm:spPr/>
    </dgm:pt>
    <dgm:pt modelId="{ABFD8A0A-FD9B-4AFA-9704-BC93597E05AE}" type="pres">
      <dgm:prSet presAssocID="{8FFF6DBF-2D77-4BFB-B354-02AD028DF22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08973-2BE7-433D-83AD-1D703789F774}" type="pres">
      <dgm:prSet presAssocID="{8FFF6DBF-2D77-4BFB-B354-02AD028DF227}" presName="parSh" presStyleLbl="node1" presStyleIdx="2" presStyleCnt="3"/>
      <dgm:spPr/>
      <dgm:t>
        <a:bodyPr/>
        <a:lstStyle/>
        <a:p>
          <a:endParaRPr lang="ru-RU"/>
        </a:p>
      </dgm:t>
    </dgm:pt>
    <dgm:pt modelId="{715A0E9D-DF74-42B3-8799-936EF19710B7}" type="pres">
      <dgm:prSet presAssocID="{8FFF6DBF-2D77-4BFB-B354-02AD028DF227}" presName="desTx" presStyleLbl="fgAcc1" presStyleIdx="2" presStyleCnt="3" custScaleY="626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877B8D0-6C81-4931-B147-584FF97CE9A6}" srcId="{25D0C6D9-CF45-40A9-AA4F-17AAE10B90A3}" destId="{E27B0750-FFF6-4815-BAAF-235109D1F773}" srcOrd="0" destOrd="0" parTransId="{00839DC0-6512-4A33-830B-9A06F5091E39}" sibTransId="{86138E02-5430-4772-A93D-A656524B6674}"/>
    <dgm:cxn modelId="{42592A43-0D34-401B-8CA8-7B4391532925}" type="presOf" srcId="{F03A9B0F-F208-4AAF-9F6A-A0474EF66B10}" destId="{B49774F7-8881-4392-AF8A-C8682D237A8D}" srcOrd="1" destOrd="0" presId="urn:microsoft.com/office/officeart/2005/8/layout/process3"/>
    <dgm:cxn modelId="{D28ADD47-C085-4AC1-96DD-3770E650ACF5}" type="presOf" srcId="{8FFF6DBF-2D77-4BFB-B354-02AD028DF227}" destId="{ABFD8A0A-FD9B-4AFA-9704-BC93597E05AE}" srcOrd="0" destOrd="0" presId="urn:microsoft.com/office/officeart/2005/8/layout/process3"/>
    <dgm:cxn modelId="{D5580D2E-719C-45C2-9977-04BADC8A86BE}" srcId="{7F54E1C9-3F26-4317-8D15-60CE9C21F7F7}" destId="{F03A9B0F-F208-4AAF-9F6A-A0474EF66B10}" srcOrd="0" destOrd="0" parTransId="{AD5ADE05-21A0-4533-B0E5-D0CD54764F3C}" sibTransId="{CA90A5EC-B66F-4EA0-8FAF-CACD5D164D01}"/>
    <dgm:cxn modelId="{017DECE5-BB7B-49D3-86FD-64E3E38BC42A}" srcId="{7F54E1C9-3F26-4317-8D15-60CE9C21F7F7}" destId="{25D0C6D9-CF45-40A9-AA4F-17AAE10B90A3}" srcOrd="1" destOrd="0" parTransId="{693E9E4E-28CB-4CCE-9CAF-28DD178EE35A}" sibTransId="{D2DCB1A6-78CA-45DC-986E-602D095C9EDF}"/>
    <dgm:cxn modelId="{F1A5AA67-CC10-4A7A-8B41-CCA52325BBAA}" type="presOf" srcId="{BDEBB57D-F0A0-4C37-B331-B2E8084819C7}" destId="{B04B9E13-B166-44F5-9906-DDA6E9DD20BC}" srcOrd="0" destOrd="0" presId="urn:microsoft.com/office/officeart/2005/8/layout/process3"/>
    <dgm:cxn modelId="{52A50485-5D9B-406A-8D40-E1DBC113DF37}" type="presOf" srcId="{25D0C6D9-CF45-40A9-AA4F-17AAE10B90A3}" destId="{7B3A7D07-2627-4206-8F54-99BAF266475B}" srcOrd="0" destOrd="0" presId="urn:microsoft.com/office/officeart/2005/8/layout/process3"/>
    <dgm:cxn modelId="{B19691FE-03BC-41F5-A1EF-68E5D5B785FC}" type="presOf" srcId="{D2DCB1A6-78CA-45DC-986E-602D095C9EDF}" destId="{DC677E9E-65AA-4B15-A5D2-7481E628DDFF}" srcOrd="0" destOrd="0" presId="urn:microsoft.com/office/officeart/2005/8/layout/process3"/>
    <dgm:cxn modelId="{0A423E84-76BB-4903-AEF0-B9733C19FD49}" type="presOf" srcId="{CA90A5EC-B66F-4EA0-8FAF-CACD5D164D01}" destId="{32D76A86-12C7-4D2C-B310-B86A4950C473}" srcOrd="0" destOrd="0" presId="urn:microsoft.com/office/officeart/2005/8/layout/process3"/>
    <dgm:cxn modelId="{D1E12D40-9E4A-450C-A6E0-34F6067D29E8}" srcId="{7F54E1C9-3F26-4317-8D15-60CE9C21F7F7}" destId="{8FFF6DBF-2D77-4BFB-B354-02AD028DF227}" srcOrd="2" destOrd="0" parTransId="{D8962B6F-E034-4BC3-A262-A78AAF4290FA}" sibTransId="{6FC52077-CBD1-4E30-8F8B-C174FFB7121C}"/>
    <dgm:cxn modelId="{FC5447D5-A4CB-468E-A33B-8D6B659636EC}" type="presOf" srcId="{8FFF6DBF-2D77-4BFB-B354-02AD028DF227}" destId="{64908973-2BE7-433D-83AD-1D703789F774}" srcOrd="1" destOrd="0" presId="urn:microsoft.com/office/officeart/2005/8/layout/process3"/>
    <dgm:cxn modelId="{D22CD015-9B1E-467A-923A-9C79998B096A}" srcId="{8FFF6DBF-2D77-4BFB-B354-02AD028DF227}" destId="{DF77DA42-EF66-441B-80D7-43458D901CD2}" srcOrd="0" destOrd="0" parTransId="{3FE2430A-B43E-4640-A79A-94F0C764EB56}" sibTransId="{E5BBBE05-BA97-4033-869D-C71165FBAF7E}"/>
    <dgm:cxn modelId="{5AA72A33-8102-43DA-A4CE-7E5D9B23C847}" type="presOf" srcId="{D2DCB1A6-78CA-45DC-986E-602D095C9EDF}" destId="{1FA90BA2-2614-4661-8834-A6B922101F11}" srcOrd="1" destOrd="0" presId="urn:microsoft.com/office/officeart/2005/8/layout/process3"/>
    <dgm:cxn modelId="{B2BB7951-2672-4A72-B35C-2037D64F5E89}" type="presOf" srcId="{7F54E1C9-3F26-4317-8D15-60CE9C21F7F7}" destId="{AD8AB7FD-800F-4762-96E0-1BD0FC4B3389}" srcOrd="0" destOrd="0" presId="urn:microsoft.com/office/officeart/2005/8/layout/process3"/>
    <dgm:cxn modelId="{0BE7E20B-9B9D-4804-BF77-0D7EF6D38DED}" type="presOf" srcId="{F03A9B0F-F208-4AAF-9F6A-A0474EF66B10}" destId="{FF44A224-EF87-4C67-B2AE-7FF5B75EE8B9}" srcOrd="0" destOrd="0" presId="urn:microsoft.com/office/officeart/2005/8/layout/process3"/>
    <dgm:cxn modelId="{2044FAEE-D793-4A78-9132-2441FEC014A0}" type="presOf" srcId="{DF77DA42-EF66-441B-80D7-43458D901CD2}" destId="{715A0E9D-DF74-42B3-8799-936EF19710B7}" srcOrd="0" destOrd="0" presId="urn:microsoft.com/office/officeart/2005/8/layout/process3"/>
    <dgm:cxn modelId="{804272AC-A8C6-4B36-9DA6-E3EC6A764033}" type="presOf" srcId="{E27B0750-FFF6-4815-BAAF-235109D1F773}" destId="{FCEDE468-CB0F-4F91-99C0-798893B01797}" srcOrd="0" destOrd="0" presId="urn:microsoft.com/office/officeart/2005/8/layout/process3"/>
    <dgm:cxn modelId="{54EEE904-5DF7-4AE3-B38C-51136C4A2ED6}" type="presOf" srcId="{25D0C6D9-CF45-40A9-AA4F-17AAE10B90A3}" destId="{9233D736-578C-4301-8A96-50B93523BBE6}" srcOrd="1" destOrd="0" presId="urn:microsoft.com/office/officeart/2005/8/layout/process3"/>
    <dgm:cxn modelId="{A32E4E26-0F03-4898-A8AB-5FD851D86C76}" type="presOf" srcId="{CA90A5EC-B66F-4EA0-8FAF-CACD5D164D01}" destId="{E4A90A25-84FC-43CE-B03A-D93E1A76EDF6}" srcOrd="1" destOrd="0" presId="urn:microsoft.com/office/officeart/2005/8/layout/process3"/>
    <dgm:cxn modelId="{25E086D7-4C13-441F-9AFC-5ABE8A014875}" srcId="{F03A9B0F-F208-4AAF-9F6A-A0474EF66B10}" destId="{BDEBB57D-F0A0-4C37-B331-B2E8084819C7}" srcOrd="0" destOrd="0" parTransId="{4E8D99DD-9E47-488B-8285-8189A4A68BE8}" sibTransId="{9D531F5D-F1F7-4E48-BD8F-128F2CA63CEC}"/>
    <dgm:cxn modelId="{3B4EF7C3-3020-43B3-8848-34029446D642}" type="presParOf" srcId="{AD8AB7FD-800F-4762-96E0-1BD0FC4B3389}" destId="{6363EF89-CB1A-4E56-94EC-07C76AB9E58D}" srcOrd="0" destOrd="0" presId="urn:microsoft.com/office/officeart/2005/8/layout/process3"/>
    <dgm:cxn modelId="{D98D0192-769C-457D-B53D-5A6F8703B133}" type="presParOf" srcId="{6363EF89-CB1A-4E56-94EC-07C76AB9E58D}" destId="{FF44A224-EF87-4C67-B2AE-7FF5B75EE8B9}" srcOrd="0" destOrd="0" presId="urn:microsoft.com/office/officeart/2005/8/layout/process3"/>
    <dgm:cxn modelId="{51DEBA35-71AC-49B4-A859-D81E81D0F293}" type="presParOf" srcId="{6363EF89-CB1A-4E56-94EC-07C76AB9E58D}" destId="{B49774F7-8881-4392-AF8A-C8682D237A8D}" srcOrd="1" destOrd="0" presId="urn:microsoft.com/office/officeart/2005/8/layout/process3"/>
    <dgm:cxn modelId="{C0A2E940-D874-46D6-ABD1-7F949A33FAC7}" type="presParOf" srcId="{6363EF89-CB1A-4E56-94EC-07C76AB9E58D}" destId="{B04B9E13-B166-44F5-9906-DDA6E9DD20BC}" srcOrd="2" destOrd="0" presId="urn:microsoft.com/office/officeart/2005/8/layout/process3"/>
    <dgm:cxn modelId="{5E32CF57-97EF-417B-929F-CAE2FE197296}" type="presParOf" srcId="{AD8AB7FD-800F-4762-96E0-1BD0FC4B3389}" destId="{32D76A86-12C7-4D2C-B310-B86A4950C473}" srcOrd="1" destOrd="0" presId="urn:microsoft.com/office/officeart/2005/8/layout/process3"/>
    <dgm:cxn modelId="{001890AA-86E4-45EA-A2D1-424D771EB9F0}" type="presParOf" srcId="{32D76A86-12C7-4D2C-B310-B86A4950C473}" destId="{E4A90A25-84FC-43CE-B03A-D93E1A76EDF6}" srcOrd="0" destOrd="0" presId="urn:microsoft.com/office/officeart/2005/8/layout/process3"/>
    <dgm:cxn modelId="{27A38FD6-6C22-4928-886B-3F3670D494E3}" type="presParOf" srcId="{AD8AB7FD-800F-4762-96E0-1BD0FC4B3389}" destId="{9F18D670-8A99-491A-8A18-0DD764BDA0DC}" srcOrd="2" destOrd="0" presId="urn:microsoft.com/office/officeart/2005/8/layout/process3"/>
    <dgm:cxn modelId="{E3385A69-6D38-41C7-B153-BC35E8930127}" type="presParOf" srcId="{9F18D670-8A99-491A-8A18-0DD764BDA0DC}" destId="{7B3A7D07-2627-4206-8F54-99BAF266475B}" srcOrd="0" destOrd="0" presId="urn:microsoft.com/office/officeart/2005/8/layout/process3"/>
    <dgm:cxn modelId="{6F1B6EF3-EF14-4A79-AF38-A55A15E05565}" type="presParOf" srcId="{9F18D670-8A99-491A-8A18-0DD764BDA0DC}" destId="{9233D736-578C-4301-8A96-50B93523BBE6}" srcOrd="1" destOrd="0" presId="urn:microsoft.com/office/officeart/2005/8/layout/process3"/>
    <dgm:cxn modelId="{D85B6E18-F209-4A48-A942-43893FB26C70}" type="presParOf" srcId="{9F18D670-8A99-491A-8A18-0DD764BDA0DC}" destId="{FCEDE468-CB0F-4F91-99C0-798893B01797}" srcOrd="2" destOrd="0" presId="urn:microsoft.com/office/officeart/2005/8/layout/process3"/>
    <dgm:cxn modelId="{BD9B04C6-4B66-4E5F-B6A7-3880264D3710}" type="presParOf" srcId="{AD8AB7FD-800F-4762-96E0-1BD0FC4B3389}" destId="{DC677E9E-65AA-4B15-A5D2-7481E628DDFF}" srcOrd="3" destOrd="0" presId="urn:microsoft.com/office/officeart/2005/8/layout/process3"/>
    <dgm:cxn modelId="{528B1DDC-9265-4AEA-B7B5-97F70CEFBA7F}" type="presParOf" srcId="{DC677E9E-65AA-4B15-A5D2-7481E628DDFF}" destId="{1FA90BA2-2614-4661-8834-A6B922101F11}" srcOrd="0" destOrd="0" presId="urn:microsoft.com/office/officeart/2005/8/layout/process3"/>
    <dgm:cxn modelId="{7AF97207-7E26-4E39-A3A2-97BB52C0F9EA}" type="presParOf" srcId="{AD8AB7FD-800F-4762-96E0-1BD0FC4B3389}" destId="{8EAFA49E-9EB7-442D-8BED-B272086EFDEC}" srcOrd="4" destOrd="0" presId="urn:microsoft.com/office/officeart/2005/8/layout/process3"/>
    <dgm:cxn modelId="{F14F3B84-2FF5-4175-8209-44071A7F1B40}" type="presParOf" srcId="{8EAFA49E-9EB7-442D-8BED-B272086EFDEC}" destId="{ABFD8A0A-FD9B-4AFA-9704-BC93597E05AE}" srcOrd="0" destOrd="0" presId="urn:microsoft.com/office/officeart/2005/8/layout/process3"/>
    <dgm:cxn modelId="{B87709F0-C054-438C-85B3-7DE916207B36}" type="presParOf" srcId="{8EAFA49E-9EB7-442D-8BED-B272086EFDEC}" destId="{64908973-2BE7-433D-83AD-1D703789F774}" srcOrd="1" destOrd="0" presId="urn:microsoft.com/office/officeart/2005/8/layout/process3"/>
    <dgm:cxn modelId="{C42D30EB-C57C-4DA8-B4D6-15834643AB21}" type="presParOf" srcId="{8EAFA49E-9EB7-442D-8BED-B272086EFDEC}" destId="{715A0E9D-DF74-42B3-8799-936EF19710B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774F7-8881-4392-AF8A-C8682D237A8D}">
      <dsp:nvSpPr>
        <dsp:cNvPr id="0" name=""/>
        <dsp:cNvSpPr/>
      </dsp:nvSpPr>
      <dsp:spPr>
        <a:xfrm>
          <a:off x="3031" y="1473867"/>
          <a:ext cx="1378565" cy="760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Первый юнит</a:t>
          </a:r>
          <a:endParaRPr lang="ru-RU" sz="1300" kern="1200" dirty="0"/>
        </a:p>
      </dsp:txBody>
      <dsp:txXfrm>
        <a:off x="3031" y="1473867"/>
        <a:ext cx="1378565" cy="507169"/>
      </dsp:txXfrm>
    </dsp:sp>
    <dsp:sp modelId="{B04B9E13-B166-44F5-9906-DDA6E9DD20BC}">
      <dsp:nvSpPr>
        <dsp:cNvPr id="0" name=""/>
        <dsp:cNvSpPr/>
      </dsp:nvSpPr>
      <dsp:spPr>
        <a:xfrm>
          <a:off x="285388" y="2120740"/>
          <a:ext cx="1378565" cy="469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Параметры1</a:t>
          </a:r>
          <a:endParaRPr lang="ru-RU" sz="1300" kern="1200" dirty="0"/>
        </a:p>
      </dsp:txBody>
      <dsp:txXfrm>
        <a:off x="299136" y="2134488"/>
        <a:ext cx="1351069" cy="441896"/>
      </dsp:txXfrm>
    </dsp:sp>
    <dsp:sp modelId="{32D76A86-12C7-4D2C-B310-B86A4950C473}">
      <dsp:nvSpPr>
        <dsp:cNvPr id="0" name=""/>
        <dsp:cNvSpPr/>
      </dsp:nvSpPr>
      <dsp:spPr>
        <a:xfrm>
          <a:off x="1590582" y="1555840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590582" y="1624484"/>
        <a:ext cx="340082" cy="205934"/>
      </dsp:txXfrm>
    </dsp:sp>
    <dsp:sp modelId="{9233D736-578C-4301-8A96-50B93523BBE6}">
      <dsp:nvSpPr>
        <dsp:cNvPr id="0" name=""/>
        <dsp:cNvSpPr/>
      </dsp:nvSpPr>
      <dsp:spPr>
        <a:xfrm>
          <a:off x="2217539" y="1473867"/>
          <a:ext cx="1378565" cy="760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Промежуточный юнит</a:t>
          </a:r>
          <a:endParaRPr lang="ru-RU" sz="1300" kern="1200" dirty="0"/>
        </a:p>
      </dsp:txBody>
      <dsp:txXfrm>
        <a:off x="2217539" y="1473867"/>
        <a:ext cx="1378565" cy="507169"/>
      </dsp:txXfrm>
    </dsp:sp>
    <dsp:sp modelId="{FCEDE468-CB0F-4F91-99C0-798893B01797}">
      <dsp:nvSpPr>
        <dsp:cNvPr id="0" name=""/>
        <dsp:cNvSpPr/>
      </dsp:nvSpPr>
      <dsp:spPr>
        <a:xfrm>
          <a:off x="2499895" y="2120740"/>
          <a:ext cx="1378565" cy="469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Параметры2</a:t>
          </a:r>
          <a:endParaRPr lang="ru-RU" sz="1300" kern="1200" dirty="0"/>
        </a:p>
      </dsp:txBody>
      <dsp:txXfrm>
        <a:off x="2513643" y="2134488"/>
        <a:ext cx="1351069" cy="441896"/>
      </dsp:txXfrm>
    </dsp:sp>
    <dsp:sp modelId="{DC677E9E-65AA-4B15-A5D2-7481E628DDFF}">
      <dsp:nvSpPr>
        <dsp:cNvPr id="0" name=""/>
        <dsp:cNvSpPr/>
      </dsp:nvSpPr>
      <dsp:spPr>
        <a:xfrm>
          <a:off x="3805089" y="1555840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3805089" y="1624484"/>
        <a:ext cx="340082" cy="205934"/>
      </dsp:txXfrm>
    </dsp:sp>
    <dsp:sp modelId="{64908973-2BE7-433D-83AD-1D703789F774}">
      <dsp:nvSpPr>
        <dsp:cNvPr id="0" name=""/>
        <dsp:cNvSpPr/>
      </dsp:nvSpPr>
      <dsp:spPr>
        <a:xfrm>
          <a:off x="4432046" y="1473867"/>
          <a:ext cx="1378565" cy="760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Последний юнит</a:t>
          </a:r>
          <a:endParaRPr lang="ru-RU" sz="1300" kern="1200" dirty="0"/>
        </a:p>
      </dsp:txBody>
      <dsp:txXfrm>
        <a:off x="4432046" y="1473867"/>
        <a:ext cx="1378565" cy="507169"/>
      </dsp:txXfrm>
    </dsp:sp>
    <dsp:sp modelId="{715A0E9D-DF74-42B3-8799-936EF19710B7}">
      <dsp:nvSpPr>
        <dsp:cNvPr id="0" name=""/>
        <dsp:cNvSpPr/>
      </dsp:nvSpPr>
      <dsp:spPr>
        <a:xfrm>
          <a:off x="4714402" y="2120740"/>
          <a:ext cx="1378565" cy="469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Параметры3</a:t>
          </a:r>
          <a:endParaRPr lang="ru-RU" sz="1300" kern="1200" dirty="0"/>
        </a:p>
      </dsp:txBody>
      <dsp:txXfrm>
        <a:off x="4728150" y="2134488"/>
        <a:ext cx="1351069" cy="441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04.03.2014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7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53272"/>
              </p:ext>
            </p:extLst>
          </p:nvPr>
        </p:nvGraphicFramePr>
        <p:xfrm>
          <a:off x="179510" y="188639"/>
          <a:ext cx="8784980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1200134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Mode</a:t>
                      </a:r>
                      <a:endParaRPr lang="ru-RU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isVisitor()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ENV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PUB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PER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ANO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20013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 unit+id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Db: 2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unit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Db:5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id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Db: 4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generate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20013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Db: 1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unit+user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Db: 2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unit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Db: 3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user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Db: 4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Key: generate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251520" y="332656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2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08771"/>
              </p:ext>
            </p:extLst>
          </p:nvPr>
        </p:nvGraphicFramePr>
        <p:xfrm>
          <a:off x="251520" y="188640"/>
          <a:ext cx="864096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3600400"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                                     </a:t>
                      </a:r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для Базы Данных </a:t>
                      </a:r>
                      <a:r>
                        <a:rPr lang="en-US" sz="2400" baseline="0" dirty="0" smtClean="0"/>
                        <a:t>#</a:t>
                      </a:r>
                      <a:r>
                        <a:rPr lang="ru-RU" sz="2400" baseline="0" dirty="0" smtClean="0"/>
                        <a:t>1</a:t>
                      </a:r>
                      <a:r>
                        <a:rPr lang="en-US" sz="2400" baseline="0" dirty="0" smtClean="0"/>
                        <a:t>:</a:t>
                      </a:r>
                    </a:p>
                    <a:p>
                      <a:r>
                        <a:rPr lang="en-US" baseline="0" dirty="0" smtClean="0"/>
                        <a:t>                                                   </a:t>
                      </a:r>
                    </a:p>
                    <a:p>
                      <a:r>
                        <a:rPr lang="en-US" baseline="0" dirty="0" smtClean="0"/>
                        <a:t>                               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UnitName</a:t>
                      </a:r>
                      <a:r>
                        <a:rPr lang="en-US" baseline="0" dirty="0" smtClean="0"/>
                        <a:t>: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UserName</a:t>
                      </a:r>
                      <a:r>
                        <a:rPr lang="ru-RU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MyKey </a:t>
                      </a:r>
                      <a:r>
                        <a:rPr lang="en-US" baseline="0" dirty="0" smtClean="0"/>
                        <a:t> &lt;=&gt; </a:t>
                      </a:r>
                      <a:r>
                        <a:rPr lang="ru-RU" baseline="0" dirty="0" smtClean="0"/>
                        <a:t>сохранённое значение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                               ключ контекста           кастомный ключ</a:t>
                      </a:r>
                    </a:p>
                    <a:p>
                      <a:r>
                        <a:rPr lang="ru-RU" baseline="0" dirty="0" smtClean="0"/>
                        <a:t>                               </a:t>
                      </a:r>
                      <a:endParaRPr lang="ru-RU" dirty="0" smtClean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Прямая соединительная линия 23"/>
          <p:cNvCxnSpPr/>
          <p:nvPr/>
        </p:nvCxnSpPr>
        <p:spPr>
          <a:xfrm>
            <a:off x="1979712" y="1916832"/>
            <a:ext cx="20162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148336" y="1916832"/>
            <a:ext cx="711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987824" y="191683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504184" y="191683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9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02307"/>
              </p:ext>
            </p:extLst>
          </p:nvPr>
        </p:nvGraphicFramePr>
        <p:xfrm>
          <a:off x="251520" y="188640"/>
          <a:ext cx="864096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3600400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Прямая со стрелкой 28"/>
          <p:cNvCxnSpPr/>
          <p:nvPr/>
        </p:nvCxnSpPr>
        <p:spPr>
          <a:xfrm>
            <a:off x="678471" y="256490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4986001"/>
              </p:ext>
            </p:extLst>
          </p:nvPr>
        </p:nvGraphicFramePr>
        <p:xfrm>
          <a:off x="1763688" y="6926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Прямая со стрелкой 28"/>
          <p:cNvCxnSpPr/>
          <p:nvPr/>
        </p:nvCxnSpPr>
        <p:spPr>
          <a:xfrm flipV="1">
            <a:off x="8316416" y="1196752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9717" y="1196752"/>
            <a:ext cx="0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908901" y="2564904"/>
            <a:ext cx="407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83768" y="1196752"/>
            <a:ext cx="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04248" y="1196752"/>
            <a:ext cx="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4008" y="1196752"/>
            <a:ext cx="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01638" y="404664"/>
            <a:ext cx="8208912" cy="6480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90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DNA7 X86</cp:lastModifiedBy>
  <cp:revision>6</cp:revision>
  <dcterms:created xsi:type="dcterms:W3CDTF">2014-01-16T13:01:56Z</dcterms:created>
  <dcterms:modified xsi:type="dcterms:W3CDTF">2014-03-04T09:38:07Z</dcterms:modified>
</cp:coreProperties>
</file>