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3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4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71800-E338-46B6-BFF0-6F1FF88A8CE4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9643" y="2955636"/>
            <a:ext cx="10058400" cy="1874982"/>
          </a:xfrm>
        </p:spPr>
        <p:txBody>
          <a:bodyPr>
            <a:normAutofit/>
          </a:bodyPr>
          <a:lstStyle/>
          <a:p>
            <a:pPr algn="ctr"/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виртуальных машин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dirty="0"/>
              <a:t/>
            </a:r>
            <a:br>
              <a:rPr lang="ru-RU" dirty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898" y="2309305"/>
            <a:ext cx="512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143" y="193964"/>
            <a:ext cx="243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СХиОД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526159" y="6396335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</a:p>
        </p:txBody>
      </p:sp>
    </p:spTree>
    <p:extLst>
      <p:ext uri="{BB962C8B-B14F-4D97-AF65-F5344CB8AC3E}">
        <p14:creationId xmlns:p14="http://schemas.microsoft.com/office/powerpoint/2010/main" val="16532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0671" y="267854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946" y="1376218"/>
            <a:ext cx="11305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использования виртуальных машин: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производительности: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Использование виртуальных машин может сопровождаться потерями производительности из-за накладных расходов на виртуализацию.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управления: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Управление виртуальными машинами требует дополнительных навыков и инструментов, что может быть сложным для некоторых пользователей.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хост-системы: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Проблемы на уровне физического хоста могут сказаться на производительности всех виртуальных машин, работающих на нем.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безопасности: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Виртуальные машины могут предоставить новые векторы атаки, и уязвимости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виртуализационном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программном обеспечении могут стать источником угроз.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лицензирование: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Некоторые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виртуализационные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требуют лицензий, что может увеличить общие затраты на ИТ-инфраструктуру.</a:t>
            </a:r>
          </a:p>
          <a:p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0671" y="267854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74" y="942109"/>
            <a:ext cx="1130530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 бесплатная и открытая виртуальная машина, которая поддерживает множество операционных систем.</a:t>
            </a:r>
          </a:p>
          <a:p>
            <a:pPr>
              <a:buFont typeface="+mj-lt"/>
              <a:buAutoNum type="arabicPeriod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несколько продуктов,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(бесплатная версия)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(платная версия) для создания и управления виртуальными машинами.</a:t>
            </a:r>
          </a:p>
          <a:p>
            <a:pPr>
              <a:buFont typeface="+mj-lt"/>
              <a:buAutoNum type="arabicPeriod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 встроенная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-платформу технология виртуализации, которая также предоставляет возможности для создания и управления виртуальными машинами.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KVM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Kernel-based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KVM является популярным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виртуализационным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модулем для ядра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использовать аппаратные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виртуализационные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расширения процессора.</a:t>
            </a:r>
          </a:p>
          <a:p>
            <a:pPr>
              <a:buFont typeface="+mj-lt"/>
              <a:buAutoNum type="arabicPeriod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Parallels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Этот продукт предназначен для виртуализации на платформе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предоставляет возможность запускать виртуальные машины с различными операционными системами.</a:t>
            </a:r>
          </a:p>
          <a:p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4489" y="184727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435" y="1810327"/>
            <a:ext cx="111021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и запуска виртуальной машины выделялась оперативная память, а после выключения виртуальной машины оперативная память остается зарезервированной программой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Эта проблема исправляется только чисткой реестра. Именно это стало ключевым фактором в выборе между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Virtual Box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мимо этого интерфейс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Virtual Box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 моему мнению, более приятен для пользователя. Также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Virtual Box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имеет немного больше функционала.</a:t>
            </a:r>
          </a:p>
        </p:txBody>
      </p:sp>
    </p:spTree>
    <p:extLst>
      <p:ext uri="{BB962C8B-B14F-4D97-AF65-F5344CB8AC3E}">
        <p14:creationId xmlns:p14="http://schemas.microsoft.com/office/powerpoint/2010/main" val="1540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5681" y="1015998"/>
            <a:ext cx="5386647" cy="62807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94" y="3075709"/>
            <a:ext cx="3723805" cy="2589910"/>
          </a:xfrm>
          <a:prstGeom prst="rect">
            <a:avLst/>
          </a:prstGeom>
          <a:solidFill>
            <a:srgbClr val="E1E1DB"/>
          </a:solidFill>
          <a:effectLst>
            <a:glow rad="1016000">
              <a:schemeClr val="accent1">
                <a:alpha val="35000"/>
              </a:schemeClr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4" y="3075710"/>
            <a:ext cx="3786909" cy="2589910"/>
          </a:xfrm>
          <a:prstGeom prst="rect">
            <a:avLst/>
          </a:prstGeom>
          <a:solidFill>
            <a:srgbClr val="E1E1DB"/>
          </a:solidFill>
          <a:effectLst>
            <a:glow rad="1016000">
              <a:schemeClr val="accent1">
                <a:alpha val="35000"/>
              </a:schemeClr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91" y="2527576"/>
            <a:ext cx="11858625" cy="3686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0218" y="6396335"/>
            <a:ext cx="222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</a:p>
        </p:txBody>
      </p:sp>
    </p:spTree>
    <p:extLst>
      <p:ext uri="{BB962C8B-B14F-4D97-AF65-F5344CB8AC3E}">
        <p14:creationId xmlns:p14="http://schemas.microsoft.com/office/powerpoint/2010/main" val="16463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163781"/>
            <a:ext cx="652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PRO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Box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9916" y="2092730"/>
            <a:ext cx="5218084" cy="388319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03637" y="2092730"/>
            <a:ext cx="5755525" cy="3883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9927" y="1173019"/>
            <a:ext cx="6825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BIOS </a:t>
            </a:r>
            <a:r>
              <a:rPr lang="ru-RU" sz="3200" dirty="0" smtClean="0"/>
              <a:t>виртуальной машины </a:t>
            </a:r>
            <a:r>
              <a:rPr lang="en-US" sz="3200" dirty="0" smtClean="0"/>
              <a:t>Virtual Box</a:t>
            </a:r>
            <a:endParaRPr lang="ru-RU" sz="32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75528" y="2018029"/>
            <a:ext cx="6114472" cy="38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6218" y="1856508"/>
            <a:ext cx="9485745" cy="43503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3144" y="1220021"/>
            <a:ext cx="693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Установка </a:t>
            </a:r>
            <a:r>
              <a:rPr lang="en-US" sz="2400" dirty="0" smtClean="0"/>
              <a:t>Windows 10 Pro </a:t>
            </a:r>
            <a:r>
              <a:rPr lang="ru-RU" sz="2400" dirty="0" smtClean="0"/>
              <a:t>на виртуальную машину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16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582" y="1293091"/>
            <a:ext cx="647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стол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PRO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установки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7851" y="1931352"/>
            <a:ext cx="7651534" cy="40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1598" y="471055"/>
            <a:ext cx="409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вопросы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8381" y="1145309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383" y="1668529"/>
            <a:ext cx="10926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машина - это программное или аппаратное обеспечение, которое эмулирует работу реальной компьютерной системы. Она создает виртуальное окружение, в котором можно выполнять операционные системы, приложения или другие программы. Виртуальные машины обеспечивают изоляцию и независимость приложений от аппаратного обеспечения, что позволяет эффективно использовать ресурсы компьютера и облегчает управление системой. Виртуальные машины широко применяются в виртуализации серверов, разработке и тестировании программного обеспечения, а также для обеспечения безопасности и изоляции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0991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0671" y="267854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054" y="1395539"/>
            <a:ext cx="111667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машина и виртуализация используются из-за нескольких ключевых преимуществ: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Изоляция и независимость: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Виртуальные машины позволяют изолировать приложения и операционные системы друг от друга. Это обеспечивает надежность и стабильность работы системы, так как сбои в одной виртуальной машине не влияют на остальные.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Многозадачность и эффективность ресурсов: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Виртуализация позволяет одному физическому серверу выполнять несколько виртуальных машин, каждая из которых может работать под управлением различных операционных систем. Это повышает эффективность использования вычислительных ресурсов.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управления и обслуживания: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Виртуализация облегчает управление серверами, позволяет быстро создавать, копировать и перемещать виртуальные машины. Также обеспечивается легкость резервного копирования и восстановления систем.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ресурсов: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Виртуализация позволяет использовать вычислительные ресурсы более эффективно, уменьшая количество неиспользуемого пространства и снижая энергопотребление.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разработка: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Виртуальные машины предоставляют идеальное окружение для тестирования нового программного обеспечения или разработки, не затрагивая рабочую среду.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изоляция: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Виртуализация способствует улучшению безопасности, так как виртуальные машины могут быть изолированы друг от друга, что помогает предотвращать распространение вредоносных программ.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0671" y="267854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655" y="1283855"/>
            <a:ext cx="113053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использования виртуальных машин: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Изоляция: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ВМ обеспечивают высокий уровень изоляции, позволяя работать нескольким приложениям или службам на одном физическом хосте, что повышает безопасность.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использование ресурсов: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ВМ позволяют эффективнее использовать вычислительные ресурсы, разделяя их между несколькими виртуальными средами.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миграции: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Виртуальные машины могут быть легко перемещены между физическими хостами, обеспечивая высокую мобильность приложений.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разработка: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ВМ облегчают создание изолированных тестовых и разработочных сред, что способствует ускорению цикла разработки.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времени восстановления: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Виртуализация упрощает резервное копирование и восстановление систем, что улучшает отказоустойчивость.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543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Ретро</vt:lpstr>
      <vt:lpstr>Установка и настройка виртуальных машин VMWare и VirtualBox </vt:lpstr>
      <vt:lpstr>Используемые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виртуальных машин VMWare и VirtualBox </dc:title>
  <dc:creator>2wK</dc:creator>
  <cp:lastModifiedBy>2wK</cp:lastModifiedBy>
  <cp:revision>8</cp:revision>
  <dcterms:created xsi:type="dcterms:W3CDTF">2023-11-13T13:17:50Z</dcterms:created>
  <dcterms:modified xsi:type="dcterms:W3CDTF">2023-12-07T06:36:08Z</dcterms:modified>
</cp:coreProperties>
</file>