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43A91-6723-4BB1-B6AC-5573ACB7B052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92CE0-54DA-4F65-AD82-B7F5246E6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07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92CE0-54DA-4F65-AD82-B7F5246E6E8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944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7AD5-3208-467A-98AF-8167631354AB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330AC56-3085-4020-ABDA-046EDC29A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5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7AD5-3208-467A-98AF-8167631354AB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30AC56-3085-4020-ABDA-046EDC29A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35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7AD5-3208-467A-98AF-8167631354AB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30AC56-3085-4020-ABDA-046EDC29A1A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5746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7AD5-3208-467A-98AF-8167631354AB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30AC56-3085-4020-ABDA-046EDC29A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948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7AD5-3208-467A-98AF-8167631354AB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30AC56-3085-4020-ABDA-046EDC29A1A8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1012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7AD5-3208-467A-98AF-8167631354AB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30AC56-3085-4020-ABDA-046EDC29A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905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7AD5-3208-467A-98AF-8167631354AB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C56-3085-4020-ABDA-046EDC29A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020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7AD5-3208-467A-98AF-8167631354AB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C56-3085-4020-ABDA-046EDC29A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8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7AD5-3208-467A-98AF-8167631354AB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C56-3085-4020-ABDA-046EDC29A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03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7AD5-3208-467A-98AF-8167631354AB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30AC56-3085-4020-ABDA-046EDC29A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82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7AD5-3208-467A-98AF-8167631354AB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330AC56-3085-4020-ABDA-046EDC29A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6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7AD5-3208-467A-98AF-8167631354AB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330AC56-3085-4020-ABDA-046EDC29A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88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7AD5-3208-467A-98AF-8167631354AB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C56-3085-4020-ABDA-046EDC29A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08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7AD5-3208-467A-98AF-8167631354AB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C56-3085-4020-ABDA-046EDC29A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1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7AD5-3208-467A-98AF-8167631354AB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C56-3085-4020-ABDA-046EDC29A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83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7AD5-3208-467A-98AF-8167631354AB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30AC56-3085-4020-ABDA-046EDC29A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17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77AD5-3208-467A-98AF-8167631354AB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330AC56-3085-4020-ABDA-046EDC29A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17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41238" y="1036782"/>
            <a:ext cx="9832830" cy="2262781"/>
          </a:xfrm>
        </p:spPr>
        <p:txBody>
          <a:bodyPr>
            <a:normAutofit/>
          </a:bodyPr>
          <a:lstStyle/>
          <a:p>
            <a:pPr indent="450215">
              <a:lnSpc>
                <a:spcPct val="90000"/>
              </a:lnSpc>
              <a:spcAft>
                <a:spcPts val="0"/>
              </a:spcAft>
            </a:pPr>
            <a:r>
              <a:rPr lang="ru-RU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работы с системой управления версиями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79855" y="4777379"/>
            <a:ext cx="4692072" cy="1126283"/>
          </a:xfrm>
        </p:spPr>
        <p:txBody>
          <a:bodyPr/>
          <a:lstStyle/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выполнили студенты Шатохин А.В., Котельников В., Киселёв А.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54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31854" y="356256"/>
            <a:ext cx="7145048" cy="899889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Слияние веток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128" y="1330038"/>
            <a:ext cx="8410430" cy="539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92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0308" y="2249710"/>
            <a:ext cx="8911687" cy="1280890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34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89891" y="1265383"/>
            <a:ext cx="10414721" cy="4645840"/>
          </a:xfrm>
        </p:spPr>
        <p:txBody>
          <a:bodyPr/>
          <a:lstStyle/>
          <a:p>
            <a:pPr marL="0" indent="0">
              <a:buNone/>
            </a:pPr>
            <a:r>
              <a:rPr lang="ru-RU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лабораторной работы: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зучить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 распределённой системы управления версиями, освоить процесс создания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основы управления версиями файлов.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30" name="Picture 6" descr="https://i2.wp.com/miro.medium.com/1*xJdaL3X77BKCFqJfHt-Hp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336" y="2548465"/>
            <a:ext cx="8340737" cy="417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591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avatars.dzeninfra.ru/get-zen_doc/1900274/pub_619b78f3cafe195f46261f29_619b78f628e04b0402ac2bc6/scale_1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27" y="2059708"/>
            <a:ext cx="5477164" cy="358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890" y="2059708"/>
            <a:ext cx="6258274" cy="3583710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479616" y="430147"/>
            <a:ext cx="8911687" cy="128089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24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45673"/>
            <a:ext cx="9763183" cy="4754311"/>
          </a:xfrm>
        </p:spPr>
      </p:pic>
    </p:spTree>
    <p:extLst>
      <p:ext uri="{BB962C8B-B14F-4D97-AF65-F5344CB8AC3E}">
        <p14:creationId xmlns:p14="http://schemas.microsoft.com/office/powerpoint/2010/main" val="367890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6291" y="614874"/>
            <a:ext cx="6271491" cy="128089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веток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19" y="1699491"/>
            <a:ext cx="9301018" cy="49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25455" y="624110"/>
            <a:ext cx="7579157" cy="128089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сновные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команды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2326" y="1662546"/>
            <a:ext cx="10390909" cy="4830567"/>
          </a:xfrm>
        </p:spPr>
        <p:txBody>
          <a:bodyPr/>
          <a:lstStyle/>
          <a:p>
            <a:pPr indent="450215" algn="just"/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clone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копирование удаленного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репозитория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локальную машину. </a:t>
            </a:r>
          </a:p>
          <a:p>
            <a:pPr indent="450215" algn="just"/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создание в текущем каталоге нового подкаталога с именем .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содержащего все необходимые файлы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репозитория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 — структуру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репозитория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450215" algn="just"/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добавляет содержимое рабочего каталога в индекс для последующего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коммита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450215" algn="just"/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commit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фиксирует изменения. До выполнения этой команды локальные изменения никуда не запишутся.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push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передаёт локальные изменения в центральный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репозиторий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где с ними могут ознакомиться другие участники проекта.</a:t>
            </a:r>
          </a:p>
          <a:p>
            <a:pPr indent="450215" algn="just"/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merge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слияние двух веток. Команда объединит указанную ветку с основной.</a:t>
            </a:r>
          </a:p>
          <a:p>
            <a:pPr indent="450215" algn="just"/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clean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используется для удаления мусора из рабочего каталога. Это могут быть результаты сборки проекта или файлы конфликтов слияний.</a:t>
            </a:r>
          </a:p>
          <a:p>
            <a:pPr indent="450215" algn="just"/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reset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отмена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124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4132" y="550219"/>
            <a:ext cx="9149339" cy="8167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Клонирование удалённого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01" y="2244438"/>
            <a:ext cx="5206063" cy="335280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19" y="1477818"/>
            <a:ext cx="6129048" cy="507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93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3783" y="263892"/>
            <a:ext cx="10595736" cy="1176981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Отправка изменений на удалённый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60" y="3893015"/>
            <a:ext cx="6073211" cy="278471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697" y="969818"/>
            <a:ext cx="5343539" cy="292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7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19419" y="402437"/>
            <a:ext cx="7237412" cy="128089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ткат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762" y="1256145"/>
            <a:ext cx="8700654" cy="540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16519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135</TotalTime>
  <Words>93</Words>
  <Application>Microsoft Office PowerPoint</Application>
  <PresentationFormat>Широкоэкранный</PresentationFormat>
  <Paragraphs>21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 3</vt:lpstr>
      <vt:lpstr>Легкий дым</vt:lpstr>
      <vt:lpstr>Основы работы с системой управления версиями Git </vt:lpstr>
      <vt:lpstr>Презентация PowerPoint</vt:lpstr>
      <vt:lpstr>Создание репозитория</vt:lpstr>
      <vt:lpstr>Презентация PowerPoint</vt:lpstr>
      <vt:lpstr>Создание веток</vt:lpstr>
      <vt:lpstr>Основные команды git</vt:lpstr>
      <vt:lpstr>Клонирование удалённого репозитория</vt:lpstr>
      <vt:lpstr>Отправка изменений на удалённый репозиторий</vt:lpstr>
      <vt:lpstr>Откат изменений</vt:lpstr>
      <vt:lpstr>Слияние веток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работы с системой управления версиями Git </dc:title>
  <dc:creator>user</dc:creator>
  <cp:lastModifiedBy>user</cp:lastModifiedBy>
  <cp:revision>11</cp:revision>
  <dcterms:created xsi:type="dcterms:W3CDTF">2023-12-17T07:26:00Z</dcterms:created>
  <dcterms:modified xsi:type="dcterms:W3CDTF">2023-12-17T09:41:55Z</dcterms:modified>
</cp:coreProperties>
</file>