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3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4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671800-E338-46B6-BFF0-6F1FF88A8CE4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A0EA6F-3CFD-429A-ABAA-2ABA6C89F5A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7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9643" y="3029528"/>
            <a:ext cx="1005840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логической структуры базы данных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898" y="2309305"/>
            <a:ext cx="512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№7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143" y="193964"/>
            <a:ext cx="243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СХиОД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526159" y="6396335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</a:p>
        </p:txBody>
      </p:sp>
    </p:spTree>
    <p:extLst>
      <p:ext uri="{BB962C8B-B14F-4D97-AF65-F5344CB8AC3E}">
        <p14:creationId xmlns:p14="http://schemas.microsoft.com/office/powerpoint/2010/main" val="16532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/>
              <a:t>База данных - это хранилище данных, банк данных может представлять собой более крупную систему, объединяющую несколько баз данных, а СУБД - это программное обеспечение для управления и обработки данных в базе данных.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60617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 данных (или база данных) обычно состоит из нескольких основных компонентов, каждый из которых выполняет определенные функции. Вот основные компоненты банка данных и их назначение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апросы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ормы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тчеты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лючи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риггеры(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dirty="0"/>
              <a:t> Банк данных (или база данных) обычно состоит из нескольких основных компонентов, каждый из которых выполняет определенные функции. Вот основные компоненты банка данных и их назначение:</a:t>
            </a: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60617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информационные системы (АИС) можно классифицировать по типу хранимых данных на основе их основной функциональности и предназначения. Вот несколько основных типов АИС в зависимости от характера хранимых данных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предприятием (ERP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АИС управления отношениями с клиентами (CRM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АИС для обработки транзакций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(OLTP - Online Transaction Processing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АИС для обработки данных по научным исследованиям (SDSS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60617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ANSI/SPARC (American National Standards Institute/Standards Planning and Requirements Committee)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концептуальную модель для организации баз данных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определяет структуру и взаимосвязь между различными уровнями базы данных. Эта модель состоит из трех основных уровней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уровень, который видят конечные пользователи или приложения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 startAt="2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Концептуальный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определяет общую структуру и организацию всей базы данных независимо от ее физической реализации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  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определяет, как данные хранятся в физическом аспекте.</a:t>
            </a:r>
          </a:p>
          <a:p>
            <a:pPr marL="457200" indent="-457200">
              <a:buAutoNum type="arabicParenR" startAt="2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60617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контексте баз данных (БД) используются три уровня абстракции, представляющие различные виды схем: внешняя схема, концептуальная схема и внутренняя схема.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описание того, как данные видятся конкретному пользователю или группе пользователей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R" startAt="2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общее и независимое от приложения представление данных в базе данных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R" startAt="3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данные физически организованы и хранятся внутри базы данных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60617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модель организации данных была одной из первых моделей баз данных, разработанной в 1960-х годах.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 Данные организованы в виде иерархической структуры, напоминающей дерево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"родитель-потомок": В этой модели доступ к данным осуществляется с помощью операции "родитель-потомок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</a:t>
            </a: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в сложности запросов: Поскольку доступ к данным осуществляется через их иерархическую структуру, выполнение сложных запросов может быть затруднительным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в изменяемости: Изменение структуры данных (например, добавление новых типов данных) может быть сложным и требовать изменения всей структуры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Склонность к дублированию данных: Поскольку каждый элемент связан только с одним родителем, для доступа к тому же элементу из другого контекста может потребоваться дублирование данных, что может привести к избыточности и несогласованности.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785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модель организации данных представляет собой структуру данных, которая описывает взаимосвязи между различными типами данных в сетевой базе данных. Эта модель была разработана в 1960-х годах и является одним из предшественников реляционной модели данных.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ущности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труктура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овторное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омплексные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сетевая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обеспечивает хорошую производительность при доступе к связанным данным, но ее сложность и трудность сопровождения стали основной причиной перехода к реляционным базам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современных системах сетевая модель уступила место более распространенным и понятным моделям, таким как реляционная или объектно-ориентированная модели данных.</a:t>
            </a:r>
          </a:p>
          <a:p>
            <a:endParaRPr lang="ru-RU" dirty="0"/>
          </a:p>
          <a:p>
            <a:pPr marL="342900" indent="-342900">
              <a:buFontTx/>
              <a:buChar char="-"/>
            </a:pPr>
            <a:endParaRPr lang="ru-RU" dirty="0"/>
          </a:p>
          <a:p>
            <a:pPr marL="342900" indent="-342900">
              <a:buFontTx/>
              <a:buChar char="-"/>
            </a:pPr>
            <a:endParaRPr lang="ru-RU" dirty="0"/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№9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Многомерная модель организации данных используется для представления информации в виде многомерных кубов, что обеспечивает более эффективный и удобный способ анализа данных.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кубы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-кубы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ru-RU" dirty="0"/>
              <a:t>и</a:t>
            </a:r>
            <a:r>
              <a:rPr lang="ru-RU" dirty="0" smtClean="0"/>
              <a:t>змерения</a:t>
            </a:r>
            <a:r>
              <a:rPr lang="ru-RU" dirty="0"/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акты - данные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хранящиеся в многомерной модели, представляют собой факты, связанные с конкретными комбинациями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измерений;</a:t>
            </a:r>
          </a:p>
          <a:p>
            <a:pPr marL="342900" indent="-342900">
              <a:buFontTx/>
              <a:buChar char="-"/>
            </a:pPr>
            <a:r>
              <a:rPr lang="ru-RU" dirty="0"/>
              <a:t>а</a:t>
            </a:r>
            <a:r>
              <a:rPr lang="ru-RU" dirty="0" smtClean="0"/>
              <a:t>грегация данных;</a:t>
            </a:r>
          </a:p>
          <a:p>
            <a:pPr marL="342900" indent="-342900">
              <a:buFontTx/>
              <a:buChar char="-"/>
            </a:pPr>
            <a:r>
              <a:rPr lang="en-US" dirty="0"/>
              <a:t>OLAP-</a:t>
            </a:r>
            <a:r>
              <a:rPr lang="ru-RU" dirty="0" smtClean="0"/>
              <a:t>операции</a:t>
            </a:r>
            <a:r>
              <a:rPr lang="ru-RU" dirty="0"/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dirty="0"/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390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№10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Постреляционная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организации данных представляет собой эволюцию реляционной модели, которая стала доминирующей в мире баз данных.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постреляционных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моделях учитываются новые требования и сценарии использования, которые не всегда легко учесть в традиционных реляционных базах данных. </a:t>
            </a: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37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Неструктурированные данные - это данные, не организованные в четкую структуру или формат. Они не подчиняются определенным правилам и схемам, что делает их менее удобными для автоматизированной обработки. Примеры включают текстовые документы, изображения, аудио- и видеофайлы, электронные письма, социальные медиа-посты и прочее.</a:t>
            </a: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390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5679" y="831271"/>
            <a:ext cx="5386647" cy="62807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0218" y="6396335"/>
            <a:ext cx="222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79" y="1791854"/>
            <a:ext cx="5453321" cy="3205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5594" y="5172364"/>
            <a:ext cx="375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Illustrator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использования колоночной СУБД по сравнению с реляционной заключается в более эффективном хранении и обработке данных благодаря тому, что они сохраняют информацию по столбцам, а не по строкам. Это обеспечивает лучшую сжимаемость данных, уменьшение накладных расходов при выполнении агрегатных функций и улучшенную производительность при анализе больших объемов информации.</a:t>
            </a: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390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между таблицами в реляционной СУБД осуществляется с использованием ключей. Основной механизм - это установка внешних ключей в одной таблице, которые связываются с первичными ключами в другой таблице. Это создает отношение между данными в различных таблицах, обеспечивая целостность и эффективность запросов.</a:t>
            </a: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390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дублирующих записей в таблице решается на этапе проектирования схемы базы данных путем использования нормализации. Нормализация помогает устранить избыточность данных, разделяя их на отдельные таблицы и устанавливая связи между ними. Это повышает эффективность хранения данных и обеспечивает их целостность.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908" y="1126975"/>
            <a:ext cx="2390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№15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727" y="1052946"/>
            <a:ext cx="652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лабораторной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5417" y="1884218"/>
            <a:ext cx="1002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определение сущности для проекта в соответствии с индивидуальным заданием и их атрибуты;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417" y="2622826"/>
            <a:ext cx="9688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выделение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атрибутов;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5417" y="3020180"/>
            <a:ext cx="778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связей между сущностями и типов связей;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417" y="3426782"/>
            <a:ext cx="9933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сущность-связь для отображения логической структуры базы данных.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79606" y="2024958"/>
            <a:ext cx="5940425" cy="1551940"/>
          </a:xfrm>
          <a:prstGeom prst="rect">
            <a:avLst/>
          </a:prstGeom>
          <a:solidFill>
            <a:srgbClr val="E1E1DB"/>
          </a:solidFill>
        </p:spPr>
      </p:pic>
      <p:sp>
        <p:nvSpPr>
          <p:cNvPr id="4" name="TextBox 3"/>
          <p:cNvSpPr txBox="1"/>
          <p:nvPr/>
        </p:nvSpPr>
        <p:spPr>
          <a:xfrm>
            <a:off x="3237486" y="1126837"/>
            <a:ext cx="5782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сущности для проекта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3564" y="1145309"/>
            <a:ext cx="5852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ключевых атрибутов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472" y="2013717"/>
            <a:ext cx="11738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«врачи» ключевым атрибутом будет «ФИО врача», а дополнительным ключом «Специальность».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«пациенты» ключевым атрибутом будет ФИО пациента, а дополнительным ключом будет «Специальность врача».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 «дата приема» ключевым атрибутом будет «дата», а дополнительными связями будет ФИО врача и ФИО пациента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6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01744" y="6381657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690" y="905163"/>
            <a:ext cx="11305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связей между сущностями и типов этих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связей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50296" y="1881727"/>
            <a:ext cx="5940425" cy="41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803563"/>
            <a:ext cx="10058400" cy="1246909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сущность-связь для отображения логической структуры базы данных.</a:t>
            </a:r>
            <a:r>
              <a:rPr lang="ru-RU" dirty="0"/>
              <a:t/>
            </a:r>
            <a:br>
              <a:rPr lang="ru-RU" dirty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50296" y="1881727"/>
            <a:ext cx="5940425" cy="41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1171" y="101600"/>
            <a:ext cx="4684684" cy="63823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вопросы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– поддающееся многократной интерпретации представление информации в формализованном виде,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пригодном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передачи, связи или обработки;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– это упорядоченный набор структурированной информации или данных,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хранятся в электронном виде в компьютерной системе.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– это набор программ, которые управляют структурой БД и контролируют доступ к данным,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хранящимся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БД.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базы данных – деятельность по обновлению,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изменению структуры базы данных с целью обеспечения её целостности,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сохранности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эффективности использования.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60617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01745" y="6396335"/>
            <a:ext cx="169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ВГТУ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1884218"/>
            <a:ext cx="104832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становятся информацией при использовании соответствующего метода преобразования данных в известные понятия. Информация не является статичным объектом. Одни и те же данные могут в момент потребления представлять разную информацию.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60617" y="1126975"/>
            <a:ext cx="2185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№2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1285</Words>
  <Application>Microsoft Office PowerPoint</Application>
  <PresentationFormat>Широкоэкранный</PresentationFormat>
  <Paragraphs>202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Times New Roman</vt:lpstr>
      <vt:lpstr>Ретро</vt:lpstr>
      <vt:lpstr>Разработка логической структуры базы данных</vt:lpstr>
      <vt:lpstr>Используемые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Построение диаграммы сущность-связь для отображения логической структуры базы данных. </vt:lpstr>
      <vt:lpstr>Контрольные вопросы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виртуальных машин VMWare и VirtualBox </dc:title>
  <dc:creator>2wK</dc:creator>
  <cp:lastModifiedBy>2wK</cp:lastModifiedBy>
  <cp:revision>11</cp:revision>
  <dcterms:created xsi:type="dcterms:W3CDTF">2023-11-13T13:17:50Z</dcterms:created>
  <dcterms:modified xsi:type="dcterms:W3CDTF">2023-12-05T13:24:03Z</dcterms:modified>
</cp:coreProperties>
</file>