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0D99-529F-A941-A471-8D6287068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E0B72-DB42-A84D-A512-32DC8E92A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30ECF-8121-2D4B-8211-811D3611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6D45-E1D1-CE4E-A1C3-55044925FFBD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431FF-118A-E14D-8BFC-996A6C3E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BE166-BC3B-7542-9C29-9AC15D24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6DB-8973-EC4C-A585-822CA3C2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3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2DF8-11DF-704F-A343-8AFDCF3C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6E454-5E12-FF4D-B9A6-FCDFC70F4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B2638-0900-0E4E-9727-9CEAA548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6D45-E1D1-CE4E-A1C3-55044925FFBD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16C21-6746-5D4A-BF2C-564B2AA7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B6C1-D06B-1142-8E8D-F7306C5B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6DB-8973-EC4C-A585-822CA3C2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4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A09CE-F4FE-114A-9E5E-4816169C2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B380D-FDF1-A04B-A191-AF339D7A4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DEF9E-5105-8349-8B7D-A27EC351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6D45-E1D1-CE4E-A1C3-55044925FFBD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D98DC-E054-5D4A-BD12-843C5E96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8FB01-96FE-D040-9BFE-183C24F5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6DB-8973-EC4C-A585-822CA3C2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9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B9F4-5A9C-3740-BA7E-8770F33F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390D1-1FB4-DF4A-AE01-267BDAFED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E274E-667C-8646-8BA9-41364CBF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6D45-E1D1-CE4E-A1C3-55044925FFBD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D34E9-0A23-8F42-862E-A30E1A83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42641-46D9-7141-8BF1-48837939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6DB-8973-EC4C-A585-822CA3C2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5A45-872E-FC4A-B5E6-58E99F3B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27579-932F-AB45-A294-E691D6F1C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4C9E9-3E17-A448-B2F0-9670F329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6D45-E1D1-CE4E-A1C3-55044925FFBD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6D0D2-86C4-CB49-9E08-7712FF20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08724-727A-5944-AF39-E2717682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6DB-8973-EC4C-A585-822CA3C2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0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4AA9-C655-1749-ADC0-DD50B0CA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22DC-0639-2B4C-BA6B-C0E326D83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EE855-AB3E-7943-AA77-81DCE33F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D4FA5-6520-254D-98E8-22B524CA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6D45-E1D1-CE4E-A1C3-55044925FFBD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DCBDE-42A8-BD42-B31C-B0FAC96F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96D0C-8FE5-4740-B272-582C29D3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6DB-8973-EC4C-A585-822CA3C2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3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E005-4960-0540-91BA-B2653037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2766-E1A8-294B-B51C-4A0C5F879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15B-1F75-A443-A691-B2F32D1D5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6F4AC-61B6-EC4B-AE96-6D4A1B171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7C239-F1E1-BD47-8B02-4FCE13F45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554FA-048C-A64F-BBD4-90821900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6D45-E1D1-CE4E-A1C3-55044925FFBD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F2445-F251-D549-B2C3-3C66C31C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19454-463E-4A49-A437-BB6CD907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6DB-8973-EC4C-A585-822CA3C2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5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0FEE-FA25-0B46-A320-61E56E32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BFF24-27B7-7E40-A69E-E2723FF0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6D45-E1D1-CE4E-A1C3-55044925FFBD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A372F-8C43-8F4C-9D9F-2FD085FC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FDFEA-56E9-454B-B3FC-7B2870F7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6DB-8973-EC4C-A585-822CA3C2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9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E4AD8-A995-1D44-80F7-9C204DC6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6D45-E1D1-CE4E-A1C3-55044925FFBD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743527-EA9A-6749-BF26-570620DB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2606D-B8F0-784F-9C47-0094D8A2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6DB-8973-EC4C-A585-822CA3C2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3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F63D-7ECC-3C4A-AAC2-0FAAA06F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36A3-0967-794A-B8ED-C83BCF045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59AAA-2278-C84A-9AE0-D02C12960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C6B0C-C881-234F-85D0-04150C28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6D45-E1D1-CE4E-A1C3-55044925FFBD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046D0-E00A-214C-967E-19854161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7040E-53EA-EB44-9CA7-359566E2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6DB-8973-EC4C-A585-822CA3C2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3139-6A99-324F-B04B-04A3D9C8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C75C5-9A94-D247-A036-1CBFD7731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94740-8D52-D04E-AED3-7AE8F0AC3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CE61D-525F-CD42-A925-4CB0B25F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6D45-E1D1-CE4E-A1C3-55044925FFBD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76BF9-E56D-7847-A490-866B979A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3DA6D-C900-AC4C-B742-1CAE4D4A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6DB-8973-EC4C-A585-822CA3C2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7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DBA39-F20E-3046-AB06-0233BF35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1AE99-4CC5-C64A-9A9C-9D6C67403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B5F78-7CAB-DF45-A576-FABFD952E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6D45-E1D1-CE4E-A1C3-55044925FFBD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554E-8341-5E42-9441-E9294AFAB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3612C-FA3E-C948-89E2-9C1289DED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F26DB-8973-EC4C-A585-822CA3C2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1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snp/rs6721961" TargetMode="External"/><Relationship Id="rId2" Type="http://schemas.openxmlformats.org/officeDocument/2006/relationships/hyperlink" Target="https://www.pharmgkb.org/variant/PA166155752/over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77FC-40BC-FE41-99C1-990DB4358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Nrf2 SNP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716A1-85DB-F942-92CF-515A77434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B134-EADF-0844-9C98-84A107C0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rs6721961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FFD49-84C2-5040-95CC-2547D79FB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https://www.pharmgkb.org/variant/PA166155752/overview</a:t>
            </a:r>
            <a:endParaRPr lang="en-US" dirty="0"/>
          </a:p>
          <a:p>
            <a:r>
              <a:rPr lang="en-US" dirty="0">
                <a:hlinkClick r:id="rId3"/>
              </a:rPr>
              <a:t>https://www.ncbi.nlm.nih.gov/snp/rs6721961</a:t>
            </a:r>
            <a:endParaRPr lang="en-US" dirty="0"/>
          </a:p>
          <a:p>
            <a:r>
              <a:rPr lang="en-US" dirty="0"/>
              <a:t>chr2:177265309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1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EE31-9088-7043-A66C-AB57EB2B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SEQC data  chr2:177265309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606565-E834-0843-BCC7-9C9B26BE6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0814"/>
            <a:ext cx="12192000" cy="20339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B6B344-6CDE-B548-85D6-8FE53DF1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4923"/>
            <a:ext cx="12192000" cy="206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2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E4F9-40B5-FA45-BB98-0D23206F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variants from </a:t>
            </a:r>
            <a:r>
              <a:rPr lang="en-US" dirty="0" err="1"/>
              <a:t>RNAseq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31F9-8EA1-6D48-B9B8-ED03EEC94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background of our titration samples</a:t>
            </a:r>
          </a:p>
          <a:p>
            <a:r>
              <a:rPr lang="en-US" dirty="0"/>
              <a:t>Need cancer patient samples or cell lines </a:t>
            </a:r>
          </a:p>
          <a:p>
            <a:r>
              <a:rPr lang="en-US" dirty="0"/>
              <a:t>Try to identify </a:t>
            </a:r>
            <a:r>
              <a:rPr lang="en-US"/>
              <a:t>this variant</a:t>
            </a:r>
          </a:p>
        </p:txBody>
      </p:sp>
    </p:spTree>
    <p:extLst>
      <p:ext uri="{BB962C8B-B14F-4D97-AF65-F5344CB8AC3E}">
        <p14:creationId xmlns:p14="http://schemas.microsoft.com/office/powerpoint/2010/main" val="160705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5987</TotalTime>
  <Words>61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Nrf2 SNP</vt:lpstr>
      <vt:lpstr>rs6721961</vt:lpstr>
      <vt:lpstr>From SEQC data  chr2:177265309 </vt:lpstr>
      <vt:lpstr>Call variants from RNAseq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Nrf2 SNP</dc:title>
  <dc:creator>Li, Jianying (NIH/NIEHS) [C]</dc:creator>
  <cp:lastModifiedBy>Li, Jianying (NIH/NIEHS) [C]</cp:lastModifiedBy>
  <cp:revision>7</cp:revision>
  <dcterms:created xsi:type="dcterms:W3CDTF">2021-06-17T02:29:44Z</dcterms:created>
  <dcterms:modified xsi:type="dcterms:W3CDTF">2021-06-21T13:39:03Z</dcterms:modified>
</cp:coreProperties>
</file>